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Override PartName="/ppt/slideMasters/slideMaster2.xml" ContentType="application/vnd.openxmlformats-officedocument.presentationml.slideMaster+xml"/>
  <Override PartName="/ppt/notesSlides/notesSlide16.xml" ContentType="application/vnd.openxmlformats-officedocument.presentationml.notesSlide+xml"/>
  <Override PartName="/ppt/embeddings/oleObject1.bin" ContentType="application/vnd.openxmlformats-officedocument.oleObject"/>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slides/slide28.xml" ContentType="application/vnd.openxmlformats-officedocument.presentationml.slide+xml"/>
  <Override PartName="/ppt/slides/slide21.xml" ContentType="application/vnd.openxmlformats-officedocument.presentationml.slide+xml"/>
  <Override PartName="/ppt/slideLayouts/slideLayout25.xml" ContentType="application/vnd.openxmlformats-officedocument.presentationml.slideLayout+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notesSlides/notesSlide9.xml" ContentType="application/vnd.openxmlformats-officedocument.presentationml.notes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embeddings/Microsoft_Editor_de_ecuaciones6.bin" ContentType="application/vnd.openxmlformats-officedocument.oleObject"/>
  <Override PartName="/ppt/notesSlides/notesSlide7.xml" ContentType="application/vnd.openxmlformats-officedocument.presentationml.notesSlide+xml"/>
  <Override PartName="/ppt/slideLayouts/slideLayout15.xml" ContentType="application/vnd.openxmlformats-officedocument.presentationml.slideLayout+xml"/>
  <Override PartName="/ppt/slides/slide27.xml" ContentType="application/vnd.openxmlformats-officedocument.presentationml.slide+xml"/>
  <Default Extension="vml" ContentType="application/vnd.openxmlformats-officedocument.vmlDrawing"/>
  <Override PartName="/ppt/slides/slide20.xml" ContentType="application/vnd.openxmlformats-officedocument.presentationml.slide+xml"/>
  <Override PartName="/ppt/slideLayouts/slideLayout24.xml" ContentType="application/vnd.openxmlformats-officedocument.presentationml.slideLayout+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notesSlides/notesSlide8.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embeddings/Microsoft_Editor_de_ecuaciones5.bin" ContentType="application/vnd.openxmlformats-officedocument.oleObject"/>
  <Override PartName="/ppt/notesSlides/notesSlide6.xml" ContentType="application/vnd.openxmlformats-officedocument.presentationml.notesSlide+xml"/>
  <Override PartName="/ppt/presProps.xml" ContentType="application/vnd.openxmlformats-officedocument.presentationml.presProps+xml"/>
  <Default Extension="pict" ContentType="image/pict"/>
  <Override PartName="/ppt/slides/slide26.xml" ContentType="application/vnd.openxmlformats-officedocument.presentationml.slide+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embeddings/Microsoft_Editor_de_ecuaciones4.bin" ContentType="application/vnd.openxmlformats-officedocument.oleObject"/>
  <Override PartName="/ppt/notesSlides/notesSlide5.xml" ContentType="application/vnd.openxmlformats-officedocument.presentationml.notesSlide+xml"/>
  <Override PartName="/ppt/slideLayouts/slideLayout13.xml" ContentType="application/vnd.openxmlformats-officedocument.presentationml.slideLayout+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Layouts/slideLayout22.xml" ContentType="application/vnd.openxmlformats-officedocument.presentationml.slideLayout+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Default Extension="wmf" ContentType="image/x-wmf"/>
  <Override PartName="/docProps/app.xml" ContentType="application/vnd.openxmlformats-officedocument.extended-properties+xml"/>
  <Override PartName="/ppt/embeddings/Microsoft_Editor_de_ecuaciones3.bin" ContentType="application/vnd.openxmlformats-officedocument.oleObject"/>
  <Override PartName="/ppt/notesSlides/notesSlide4.xml" ContentType="application/vnd.openxmlformats-officedocument.presentationml.notesSlide+xml"/>
  <Override PartName="/ppt/slideLayouts/slideLayout19.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Layouts/slideLayout21.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embeddings/Microsoft_Editor_de_ecuaciones2.bin" ContentType="application/vnd.openxmlformats-officedocument.oleObject"/>
  <Override PartName="/ppt/notesSlides/notesSlide3.xml" ContentType="application/vnd.openxmlformats-officedocument.presentationml.notesSlide+xml"/>
  <Override PartName="/ppt/slideLayouts/slideLayout18.xml" ContentType="application/vnd.openxmlformats-officedocument.presentationml.slideLayout+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Layouts/slideLayout20.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embeddings/Microsoft_Editor_de_ecuaciones1.bin" ContentType="application/vnd.openxmlformats-officedocument.oleObject"/>
  <Override PartName="/ppt/notesSlides/notesSlide2.xml" ContentType="application/vnd.openxmlformats-officedocument.presentationml.notesSlide+xml"/>
  <Override PartName="/ppt/slideLayouts/slideLayout17.xml" ContentType="application/vnd.openxmlformats-officedocument.presentationml.slideLayout+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26.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727" r:id="rId1"/>
    <p:sldMasterId id="2147483731" r:id="rId2"/>
  </p:sldMasterIdLst>
  <p:notesMasterIdLst>
    <p:notesMasterId r:id="rId43"/>
  </p:notesMasterIdLst>
  <p:sldIdLst>
    <p:sldId id="256" r:id="rId3"/>
    <p:sldId id="267" r:id="rId4"/>
    <p:sldId id="268" r:id="rId5"/>
    <p:sldId id="280" r:id="rId6"/>
    <p:sldId id="272" r:id="rId7"/>
    <p:sldId id="269" r:id="rId8"/>
    <p:sldId id="319" r:id="rId9"/>
    <p:sldId id="305" r:id="rId10"/>
    <p:sldId id="308" r:id="rId11"/>
    <p:sldId id="307" r:id="rId12"/>
    <p:sldId id="273" r:id="rId13"/>
    <p:sldId id="279" r:id="rId14"/>
    <p:sldId id="285" r:id="rId15"/>
    <p:sldId id="286" r:id="rId16"/>
    <p:sldId id="316" r:id="rId17"/>
    <p:sldId id="309" r:id="rId18"/>
    <p:sldId id="310" r:id="rId19"/>
    <p:sldId id="318" r:id="rId20"/>
    <p:sldId id="317" r:id="rId21"/>
    <p:sldId id="312" r:id="rId22"/>
    <p:sldId id="313" r:id="rId23"/>
    <p:sldId id="314" r:id="rId24"/>
    <p:sldId id="315" r:id="rId25"/>
    <p:sldId id="292" r:id="rId26"/>
    <p:sldId id="295" r:id="rId27"/>
    <p:sldId id="297" r:id="rId28"/>
    <p:sldId id="296" r:id="rId29"/>
    <p:sldId id="281" r:id="rId30"/>
    <p:sldId id="321" r:id="rId31"/>
    <p:sldId id="282" r:id="rId32"/>
    <p:sldId id="293" r:id="rId33"/>
    <p:sldId id="278" r:id="rId34"/>
    <p:sldId id="291" r:id="rId35"/>
    <p:sldId id="303" r:id="rId36"/>
    <p:sldId id="323" r:id="rId37"/>
    <p:sldId id="304" r:id="rId38"/>
    <p:sldId id="302" r:id="rId39"/>
    <p:sldId id="298" r:id="rId40"/>
    <p:sldId id="324" r:id="rId41"/>
    <p:sldId id="325" r:id="rId42"/>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FF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horzBarState="maximized">
    <p:restoredLeft sz="12279" autoAdjust="0"/>
    <p:restoredTop sz="83130" autoAdjust="0"/>
  </p:normalViewPr>
  <p:slideViewPr>
    <p:cSldViewPr>
      <p:cViewPr>
        <p:scale>
          <a:sx n="100" d="100"/>
          <a:sy n="100" d="100"/>
        </p:scale>
        <p:origin x="-728" y="-136"/>
      </p:cViewPr>
      <p:guideLst>
        <p:guide orient="horz" pos="2160"/>
        <p:guide pos="2880"/>
      </p:guideLst>
    </p:cSldViewPr>
  </p:slideViewPr>
  <p:outlineViewPr>
    <p:cViewPr>
      <p:scale>
        <a:sx n="75" d="100"/>
        <a:sy n="75" d="100"/>
      </p:scale>
      <p:origin x="0" y="0"/>
    </p:cViewPr>
  </p:outlineViewPr>
  <p:notesTextViewPr>
    <p:cViewPr>
      <p:scale>
        <a:sx n="100" d="100"/>
        <a:sy n="100" d="100"/>
      </p:scale>
      <p:origin x="0" y="0"/>
    </p:cViewPr>
  </p:notesTextViewPr>
  <p:sorterViewPr>
    <p:cViewPr>
      <p:scale>
        <a:sx n="66" d="100"/>
        <a:sy n="66" d="100"/>
      </p:scale>
      <p:origin x="0" y="1164"/>
    </p:cViewPr>
  </p:sorter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notesMaster" Target="notesMasters/notes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6.wmf"/><Relationship Id="rId2" Type="http://schemas.openxmlformats.org/officeDocument/2006/relationships/image" Target="../media/image37.pict"/></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5.pict"/></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2.wmf"/><Relationship Id="rId2" Type="http://schemas.openxmlformats.org/officeDocument/2006/relationships/image" Target="../media/image4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s-ES"/>
          </a:p>
        </p:txBody>
      </p:sp>
      <p:sp>
        <p:nvSpPr>
          <p:cNvPr id="962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s-ES"/>
          </a:p>
        </p:txBody>
      </p:sp>
      <p:sp>
        <p:nvSpPr>
          <p:cNvPr id="962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962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962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s-ES"/>
          </a:p>
        </p:txBody>
      </p:sp>
      <p:sp>
        <p:nvSpPr>
          <p:cNvPr id="962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1AB4F940-0BF3-4B45-8989-E169B5EC4EBB}" type="slidenum">
              <a:rPr lang="es-ES"/>
              <a:pPr/>
              <a:t>‹Nr.›</a:t>
            </a:fld>
            <a:endParaRPr lang="es-E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DF0E1D-6562-4DF3-8734-7907E79EAA34}" type="slidenum">
              <a:rPr lang="es-ES"/>
              <a:pPr/>
              <a:t>3</a:t>
            </a:fld>
            <a:endParaRPr lang="es-E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en-US" dirty="0" smtClean="0"/>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DB94FB-E95B-431E-B37A-CFABAAAF9430}" type="slidenum">
              <a:rPr lang="es-ES"/>
              <a:pPr/>
              <a:t>17</a:t>
            </a:fld>
            <a:endParaRPr lang="es-ES"/>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r>
              <a:rPr lang="en-US" dirty="0"/>
              <a:t>These figures are an illustration of the calculated sun trajectory of a simulated period of one</a:t>
            </a:r>
            <a:r>
              <a:rPr lang="en-US" dirty="0" smtClean="0"/>
              <a:t> day </a:t>
            </a:r>
            <a:r>
              <a:rPr lang="en-US" dirty="0"/>
              <a:t>and one year and the interface for this stage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B469EF-D143-4F6F-B7CB-742D353B1E63}" type="slidenum">
              <a:rPr lang="es-ES"/>
              <a:pPr/>
              <a:t>18</a:t>
            </a:fld>
            <a:endParaRPr lang="es-ES"/>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C5C904-A48A-4149-8ED8-2F81E5F0E030}" type="slidenum">
              <a:rPr lang="es-ES"/>
              <a:pPr/>
              <a:t>20</a:t>
            </a:fld>
            <a:endParaRPr lang="es-ES"/>
          </a:p>
        </p:txBody>
      </p:sp>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5EA66F-945F-4FCF-BA07-2B3E86262E46}" type="slidenum">
              <a:rPr lang="es-ES"/>
              <a:pPr/>
              <a:t>21</a:t>
            </a:fld>
            <a:endParaRPr lang="es-ES"/>
          </a:p>
        </p:txBody>
      </p:sp>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54DCAD-6F17-4D1B-9294-ED0E0B77E696}" type="slidenum">
              <a:rPr lang="es-ES"/>
              <a:pPr/>
              <a:t>22</a:t>
            </a:fld>
            <a:endParaRPr lang="es-ES"/>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D760B2-9332-4C1C-999D-04A5DEF09604}" type="slidenum">
              <a:rPr lang="es-ES"/>
              <a:pPr/>
              <a:t>23</a:t>
            </a:fld>
            <a:endParaRPr lang="es-ES"/>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CB9272-00A4-48E9-AED9-B68BFD048057}" type="slidenum">
              <a:rPr lang="es-ES"/>
              <a:pPr/>
              <a:t>28</a:t>
            </a:fld>
            <a:endParaRPr lang="es-ES"/>
          </a:p>
        </p:txBody>
      </p:sp>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CB9272-00A4-48E9-AED9-B68BFD048057}" type="slidenum">
              <a:rPr lang="es-ES"/>
              <a:pPr/>
              <a:t>29</a:t>
            </a:fld>
            <a:endParaRPr lang="es-ES"/>
          </a:p>
        </p:txBody>
      </p:sp>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22DC4D-9C98-44DF-8848-2C4F3715A1FD}" type="slidenum">
              <a:rPr lang="es-ES"/>
              <a:pPr/>
              <a:t>30</a:t>
            </a:fld>
            <a:endParaRPr lang="es-ES"/>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E4F6CD-66B4-4E34-AA70-82E741EE539F}" type="slidenum">
              <a:rPr lang="es-ES"/>
              <a:pPr/>
              <a:t>5</a:t>
            </a:fld>
            <a:endParaRPr lang="es-ES"/>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104974-7634-453A-B91C-57EC4952BBF7}" type="slidenum">
              <a:rPr lang="es-ES"/>
              <a:pPr/>
              <a:t>6</a:t>
            </a:fld>
            <a:endParaRPr lang="es-E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s-E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104974-7634-453A-B91C-57EC4952BBF7}" type="slidenum">
              <a:rPr lang="es-ES"/>
              <a:pPr/>
              <a:t>7</a:t>
            </a:fld>
            <a:endParaRPr lang="es-E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s-E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E2841A-61E5-4478-B698-0BFDAE9F302F}" type="slidenum">
              <a:rPr lang="es-ES"/>
              <a:pPr/>
              <a:t>8</a:t>
            </a:fld>
            <a:endParaRPr lang="es-E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228600" indent="-228600"/>
            <a:endParaRPr lang="es-E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F9B3E9-DF24-49A5-80E7-E4E4C69D38D6}" type="slidenum">
              <a:rPr lang="es-ES"/>
              <a:pPr/>
              <a:t>9</a:t>
            </a:fld>
            <a:endParaRPr lang="es-ES"/>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pPr marL="228600" indent="-228600"/>
            <a:r>
              <a:rPr lang="es-ES_tradnl" dirty="0"/>
              <a:t>El método </a:t>
            </a:r>
            <a:r>
              <a:rPr lang="es-ES_tradnl" dirty="0" err="1"/>
              <a:t>multi</a:t>
            </a:r>
            <a:r>
              <a:rPr lang="es-ES_tradnl" dirty="0"/>
              <a:t>-</a:t>
            </a:r>
            <a:r>
              <a:rPr lang="es-ES_tradnl" dirty="0" err="1"/>
              <a:t>grid</a:t>
            </a:r>
            <a:r>
              <a:rPr lang="es-ES_tradnl" dirty="0"/>
              <a:t>-</a:t>
            </a:r>
            <a:r>
              <a:rPr lang="es-ES_tradnl" dirty="0" err="1"/>
              <a:t>multiresolución</a:t>
            </a:r>
            <a:r>
              <a:rPr lang="es-ES_tradnl" dirty="0"/>
              <a:t> distingue entre 4 tipos de horizontes. El horizonte total es la suma de los 4. </a:t>
            </a:r>
          </a:p>
          <a:p>
            <a:pPr marL="228600" indent="-228600">
              <a:buFontTx/>
              <a:buAutoNum type="arabicPeriod"/>
            </a:pPr>
            <a:endParaRPr lang="es-ES_tradnl" dirty="0"/>
          </a:p>
          <a:p>
            <a:pPr marL="228600" indent="-228600">
              <a:buFontTx/>
              <a:buAutoNum type="arabicPeriod"/>
            </a:pPr>
            <a:r>
              <a:rPr lang="es-ES_tradnl" dirty="0"/>
              <a:t>La auto-ocultación</a:t>
            </a:r>
          </a:p>
          <a:p>
            <a:pPr marL="228600" indent="-228600">
              <a:buFontTx/>
              <a:buAutoNum type="arabicPeriod"/>
            </a:pPr>
            <a:r>
              <a:rPr lang="es-ES_tradnl" dirty="0"/>
              <a:t>El horizonte lejano se calcula usando  la  DEM de baja resolución, superior a 10x10m</a:t>
            </a:r>
          </a:p>
          <a:p>
            <a:pPr marL="228600" indent="-228600">
              <a:buFontTx/>
              <a:buAutoNum type="arabicPeriod"/>
            </a:pPr>
            <a:r>
              <a:rPr lang="es-ES_tradnl" dirty="0"/>
              <a:t>El horizonte cercano se calcula usando la DEM de alta resolución inferior a 10x10 </a:t>
            </a:r>
            <a:r>
              <a:rPr lang="es-ES_tradnl" dirty="0" err="1"/>
              <a:t>m</a:t>
            </a:r>
            <a:endParaRPr lang="es-ES_tradnl"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1AB4F940-0BF3-4B45-8989-E169B5EC4EBB}" type="slidenum">
              <a:rPr lang="es-ES" smtClean="0"/>
              <a:pPr/>
              <a:t>10</a:t>
            </a:fld>
            <a:endParaRPr lang="es-E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392B8E-9A3E-4209-9A7B-8B17D714F29F}" type="slidenum">
              <a:rPr lang="es-ES"/>
              <a:pPr/>
              <a:t>11</a:t>
            </a:fld>
            <a:endParaRPr lang="es-E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9A23FA-34D6-42B2-85A5-BED3F4DBC12E}" type="slidenum">
              <a:rPr lang="es-ES"/>
              <a:pPr/>
              <a:t>16</a:t>
            </a:fld>
            <a:endParaRPr lang="es-E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r>
              <a:rPr lang="en-US"/>
              <a:t>Differently to many existent irradiation models we solved these equations using a numerical method: where We firstly suppose that the sky has a hemispherical shape and  discretize it into  small windows of precision 1 degree in azimuth  by 1 degree in elevation and we will calculate the sun trajectory as the sum of the number of times the sun has passed from each window. Finally, we compute the irradiation  for a reduced number of heights and horizons. Those calculated data are then stored and reused for very similar cases.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Diapositiva de título">
    <p:spTree>
      <p:nvGrpSpPr>
        <p:cNvPr id="1" name=""/>
        <p:cNvGrpSpPr/>
        <p:nvPr/>
      </p:nvGrpSpPr>
      <p:grpSpPr>
        <a:xfrm>
          <a:off x="0" y="0"/>
          <a:ext cx="0" cy="0"/>
          <a:chOff x="0" y="0"/>
          <a:chExt cx="0" cy="0"/>
        </a:xfrm>
      </p:grpSpPr>
      <p:grpSp>
        <p:nvGrpSpPr>
          <p:cNvPr id="124930" name="Group 2"/>
          <p:cNvGrpSpPr>
            <a:grpSpLocks/>
          </p:cNvGrpSpPr>
          <p:nvPr/>
        </p:nvGrpSpPr>
        <p:grpSpPr bwMode="auto">
          <a:xfrm>
            <a:off x="0" y="0"/>
            <a:ext cx="9148763" cy="6851650"/>
            <a:chOff x="1" y="0"/>
            <a:chExt cx="5763" cy="4316"/>
          </a:xfrm>
        </p:grpSpPr>
        <p:sp>
          <p:nvSpPr>
            <p:cNvPr id="124931" name="Freeform 3"/>
            <p:cNvSpPr>
              <a:spLocks/>
            </p:cNvSpPr>
            <p:nvPr/>
          </p:nvSpPr>
          <p:spPr bwMode="hidden">
            <a:xfrm>
              <a:off x="5045" y="2626"/>
              <a:ext cx="719" cy="1690"/>
            </a:xfrm>
            <a:custGeom>
              <a:avLst/>
              <a:gdLst/>
              <a:ahLst/>
              <a:cxnLst>
                <a:cxn ang="0">
                  <a:pos x="717" y="72"/>
                </a:cxn>
                <a:cxn ang="0">
                  <a:pos x="717" y="0"/>
                </a:cxn>
                <a:cxn ang="0">
                  <a:pos x="699" y="101"/>
                </a:cxn>
                <a:cxn ang="0">
                  <a:pos x="675" y="209"/>
                </a:cxn>
                <a:cxn ang="0">
                  <a:pos x="627" y="389"/>
                </a:cxn>
                <a:cxn ang="0">
                  <a:pos x="574" y="569"/>
                </a:cxn>
                <a:cxn ang="0">
                  <a:pos x="502" y="749"/>
                </a:cxn>
                <a:cxn ang="0">
                  <a:pos x="424" y="935"/>
                </a:cxn>
                <a:cxn ang="0">
                  <a:pos x="334" y="1121"/>
                </a:cxn>
                <a:cxn ang="0">
                  <a:pos x="233" y="1312"/>
                </a:cxn>
                <a:cxn ang="0">
                  <a:pos x="125" y="1498"/>
                </a:cxn>
                <a:cxn ang="0">
                  <a:pos x="0" y="1690"/>
                </a:cxn>
                <a:cxn ang="0">
                  <a:pos x="11" y="1690"/>
                </a:cxn>
                <a:cxn ang="0">
                  <a:pos x="137" y="1498"/>
                </a:cxn>
                <a:cxn ang="0">
                  <a:pos x="245" y="1312"/>
                </a:cxn>
                <a:cxn ang="0">
                  <a:pos x="346" y="1121"/>
                </a:cxn>
                <a:cxn ang="0">
                  <a:pos x="436" y="935"/>
                </a:cxn>
                <a:cxn ang="0">
                  <a:pos x="514" y="749"/>
                </a:cxn>
                <a:cxn ang="0">
                  <a:pos x="585" y="569"/>
                </a:cxn>
                <a:cxn ang="0">
                  <a:pos x="639" y="389"/>
                </a:cxn>
                <a:cxn ang="0">
                  <a:pos x="687" y="209"/>
                </a:cxn>
                <a:cxn ang="0">
                  <a:pos x="705" y="143"/>
                </a:cxn>
                <a:cxn ang="0">
                  <a:pos x="717" y="72"/>
                </a:cxn>
                <a:cxn ang="0">
                  <a:pos x="717" y="72"/>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sp>
          <p:nvSpPr>
            <p:cNvPr id="124932" name="Freeform 4"/>
            <p:cNvSpPr>
              <a:spLocks/>
            </p:cNvSpPr>
            <p:nvPr/>
          </p:nvSpPr>
          <p:spPr bwMode="hidden">
            <a:xfrm>
              <a:off x="5386" y="3794"/>
              <a:ext cx="378" cy="522"/>
            </a:xfrm>
            <a:custGeom>
              <a:avLst/>
              <a:gdLst/>
              <a:ahLst/>
              <a:cxnLst>
                <a:cxn ang="0">
                  <a:pos x="377" y="0"/>
                </a:cxn>
                <a:cxn ang="0">
                  <a:pos x="293" y="132"/>
                </a:cxn>
                <a:cxn ang="0">
                  <a:pos x="204" y="264"/>
                </a:cxn>
                <a:cxn ang="0">
                  <a:pos x="102" y="396"/>
                </a:cxn>
                <a:cxn ang="0">
                  <a:pos x="0" y="522"/>
                </a:cxn>
                <a:cxn ang="0">
                  <a:pos x="12" y="522"/>
                </a:cxn>
                <a:cxn ang="0">
                  <a:pos x="114" y="402"/>
                </a:cxn>
                <a:cxn ang="0">
                  <a:pos x="204" y="282"/>
                </a:cxn>
                <a:cxn ang="0">
                  <a:pos x="377" y="24"/>
                </a:cxn>
                <a:cxn ang="0">
                  <a:pos x="377" y="0"/>
                </a:cxn>
                <a:cxn ang="0">
                  <a:pos x="377" y="0"/>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sp>
          <p:nvSpPr>
            <p:cNvPr id="124933" name="Freeform 5"/>
            <p:cNvSpPr>
              <a:spLocks/>
            </p:cNvSpPr>
            <p:nvPr/>
          </p:nvSpPr>
          <p:spPr bwMode="hidden">
            <a:xfrm>
              <a:off x="5680" y="4214"/>
              <a:ext cx="84" cy="102"/>
            </a:xfrm>
            <a:custGeom>
              <a:avLst/>
              <a:gdLst/>
              <a:ahLst/>
              <a:cxnLst>
                <a:cxn ang="0">
                  <a:pos x="0" y="102"/>
                </a:cxn>
                <a:cxn ang="0">
                  <a:pos x="18" y="102"/>
                </a:cxn>
                <a:cxn ang="0">
                  <a:pos x="48" y="60"/>
                </a:cxn>
                <a:cxn ang="0">
                  <a:pos x="84" y="24"/>
                </a:cxn>
                <a:cxn ang="0">
                  <a:pos x="84" y="0"/>
                </a:cxn>
                <a:cxn ang="0">
                  <a:pos x="42" y="54"/>
                </a:cxn>
                <a:cxn ang="0">
                  <a:pos x="0" y="102"/>
                </a:cxn>
                <a:cxn ang="0">
                  <a:pos x="0" y="102"/>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grpSp>
          <p:nvGrpSpPr>
            <p:cNvPr id="124934" name="Group 6"/>
            <p:cNvGrpSpPr>
              <a:grpSpLocks/>
            </p:cNvGrpSpPr>
            <p:nvPr/>
          </p:nvGrpSpPr>
          <p:grpSpPr bwMode="auto">
            <a:xfrm>
              <a:off x="288" y="0"/>
              <a:ext cx="5098" cy="4316"/>
              <a:chOff x="288" y="0"/>
              <a:chExt cx="5098" cy="4316"/>
            </a:xfrm>
          </p:grpSpPr>
          <p:sp>
            <p:nvSpPr>
              <p:cNvPr id="124935" name="Freeform 7"/>
              <p:cNvSpPr>
                <a:spLocks/>
              </p:cNvSpPr>
              <p:nvPr userDrawn="1"/>
            </p:nvSpPr>
            <p:spPr bwMode="hidden">
              <a:xfrm>
                <a:off x="2789" y="0"/>
                <a:ext cx="72" cy="4316"/>
              </a:xfrm>
              <a:custGeom>
                <a:avLst/>
                <a:gdLst/>
                <a:ahLst/>
                <a:cxnLst>
                  <a:cxn ang="0">
                    <a:pos x="0" y="0"/>
                  </a:cxn>
                  <a:cxn ang="0">
                    <a:pos x="60" y="4316"/>
                  </a:cxn>
                  <a:cxn ang="0">
                    <a:pos x="72" y="4316"/>
                  </a:cxn>
                  <a:cxn ang="0">
                    <a:pos x="12" y="0"/>
                  </a:cxn>
                  <a:cxn ang="0">
                    <a:pos x="0" y="0"/>
                  </a:cxn>
                  <a:cxn ang="0">
                    <a:pos x="0" y="0"/>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36" name="Freeform 8"/>
              <p:cNvSpPr>
                <a:spLocks/>
              </p:cNvSpPr>
              <p:nvPr userDrawn="1"/>
            </p:nvSpPr>
            <p:spPr bwMode="hidden">
              <a:xfrm>
                <a:off x="3089" y="0"/>
                <a:ext cx="174" cy="4316"/>
              </a:xfrm>
              <a:custGeom>
                <a:avLst/>
                <a:gdLst/>
                <a:ahLst/>
                <a:cxnLst>
                  <a:cxn ang="0">
                    <a:pos x="24" y="0"/>
                  </a:cxn>
                  <a:cxn ang="0">
                    <a:pos x="12" y="0"/>
                  </a:cxn>
                  <a:cxn ang="0">
                    <a:pos x="42" y="216"/>
                  </a:cxn>
                  <a:cxn ang="0">
                    <a:pos x="72" y="444"/>
                  </a:cxn>
                  <a:cxn ang="0">
                    <a:pos x="96" y="689"/>
                  </a:cxn>
                  <a:cxn ang="0">
                    <a:pos x="120" y="947"/>
                  </a:cxn>
                  <a:cxn ang="0">
                    <a:pos x="132" y="1211"/>
                  </a:cxn>
                  <a:cxn ang="0">
                    <a:pos x="150" y="1487"/>
                  </a:cxn>
                  <a:cxn ang="0">
                    <a:pos x="156" y="1768"/>
                  </a:cxn>
                  <a:cxn ang="0">
                    <a:pos x="162" y="2062"/>
                  </a:cxn>
                  <a:cxn ang="0">
                    <a:pos x="156" y="2644"/>
                  </a:cxn>
                  <a:cxn ang="0">
                    <a:pos x="126" y="3225"/>
                  </a:cxn>
                  <a:cxn ang="0">
                    <a:pos x="108" y="3507"/>
                  </a:cxn>
                  <a:cxn ang="0">
                    <a:pos x="78" y="3788"/>
                  </a:cxn>
                  <a:cxn ang="0">
                    <a:pos x="42" y="4058"/>
                  </a:cxn>
                  <a:cxn ang="0">
                    <a:pos x="0" y="4316"/>
                  </a:cxn>
                  <a:cxn ang="0">
                    <a:pos x="12" y="4316"/>
                  </a:cxn>
                  <a:cxn ang="0">
                    <a:pos x="54" y="4058"/>
                  </a:cxn>
                  <a:cxn ang="0">
                    <a:pos x="90" y="3782"/>
                  </a:cxn>
                  <a:cxn ang="0">
                    <a:pos x="120" y="3507"/>
                  </a:cxn>
                  <a:cxn ang="0">
                    <a:pos x="138" y="3219"/>
                  </a:cxn>
                  <a:cxn ang="0">
                    <a:pos x="168" y="2638"/>
                  </a:cxn>
                  <a:cxn ang="0">
                    <a:pos x="174" y="2056"/>
                  </a:cxn>
                  <a:cxn ang="0">
                    <a:pos x="168" y="1768"/>
                  </a:cxn>
                  <a:cxn ang="0">
                    <a:pos x="162" y="1487"/>
                  </a:cxn>
                  <a:cxn ang="0">
                    <a:pos x="144" y="1211"/>
                  </a:cxn>
                  <a:cxn ang="0">
                    <a:pos x="132" y="941"/>
                  </a:cxn>
                  <a:cxn ang="0">
                    <a:pos x="108" y="689"/>
                  </a:cxn>
                  <a:cxn ang="0">
                    <a:pos x="84" y="444"/>
                  </a:cxn>
                  <a:cxn ang="0">
                    <a:pos x="54" y="216"/>
                  </a:cxn>
                  <a:cxn ang="0">
                    <a:pos x="24" y="0"/>
                  </a:cxn>
                  <a:cxn ang="0">
                    <a:pos x="24" y="0"/>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37" name="Freeform 9"/>
              <p:cNvSpPr>
                <a:spLocks/>
              </p:cNvSpPr>
              <p:nvPr userDrawn="1"/>
            </p:nvSpPr>
            <p:spPr bwMode="hidden">
              <a:xfrm>
                <a:off x="3358" y="0"/>
                <a:ext cx="337" cy="4316"/>
              </a:xfrm>
              <a:custGeom>
                <a:avLst/>
                <a:gdLst/>
                <a:ahLst/>
                <a:cxnLst>
                  <a:cxn ang="0">
                    <a:pos x="329" y="2014"/>
                  </a:cxn>
                  <a:cxn ang="0">
                    <a:pos x="317" y="1726"/>
                  </a:cxn>
                  <a:cxn ang="0">
                    <a:pos x="293" y="1445"/>
                  </a:cxn>
                  <a:cxn ang="0">
                    <a:pos x="263" y="1175"/>
                  </a:cxn>
                  <a:cxn ang="0">
                    <a:pos x="228" y="917"/>
                  </a:cxn>
                  <a:cxn ang="0">
                    <a:pos x="186" y="665"/>
                  </a:cxn>
                  <a:cxn ang="0">
                    <a:pos x="132" y="432"/>
                  </a:cxn>
                  <a:cxn ang="0">
                    <a:pos x="78" y="204"/>
                  </a:cxn>
                  <a:cxn ang="0">
                    <a:pos x="12" y="0"/>
                  </a:cxn>
                  <a:cxn ang="0">
                    <a:pos x="0" y="0"/>
                  </a:cxn>
                  <a:cxn ang="0">
                    <a:pos x="66" y="204"/>
                  </a:cxn>
                  <a:cxn ang="0">
                    <a:pos x="120" y="432"/>
                  </a:cxn>
                  <a:cxn ang="0">
                    <a:pos x="174" y="665"/>
                  </a:cxn>
                  <a:cxn ang="0">
                    <a:pos x="216" y="917"/>
                  </a:cxn>
                  <a:cxn ang="0">
                    <a:pos x="251" y="1175"/>
                  </a:cxn>
                  <a:cxn ang="0">
                    <a:pos x="281" y="1445"/>
                  </a:cxn>
                  <a:cxn ang="0">
                    <a:pos x="305" y="1726"/>
                  </a:cxn>
                  <a:cxn ang="0">
                    <a:pos x="317" y="2014"/>
                  </a:cxn>
                  <a:cxn ang="0">
                    <a:pos x="323" y="2314"/>
                  </a:cxn>
                  <a:cxn ang="0">
                    <a:pos x="317" y="2608"/>
                  </a:cxn>
                  <a:cxn ang="0">
                    <a:pos x="305" y="2907"/>
                  </a:cxn>
                  <a:cxn ang="0">
                    <a:pos x="281" y="3201"/>
                  </a:cxn>
                  <a:cxn ang="0">
                    <a:pos x="257" y="3489"/>
                  </a:cxn>
                  <a:cxn ang="0">
                    <a:pos x="216" y="3777"/>
                  </a:cxn>
                  <a:cxn ang="0">
                    <a:pos x="174" y="4052"/>
                  </a:cxn>
                  <a:cxn ang="0">
                    <a:pos x="120" y="4316"/>
                  </a:cxn>
                  <a:cxn ang="0">
                    <a:pos x="132" y="4316"/>
                  </a:cxn>
                  <a:cxn ang="0">
                    <a:pos x="186" y="4052"/>
                  </a:cxn>
                  <a:cxn ang="0">
                    <a:pos x="228" y="3777"/>
                  </a:cxn>
                  <a:cxn ang="0">
                    <a:pos x="269" y="3489"/>
                  </a:cxn>
                  <a:cxn ang="0">
                    <a:pos x="293" y="3201"/>
                  </a:cxn>
                  <a:cxn ang="0">
                    <a:pos x="317" y="2907"/>
                  </a:cxn>
                  <a:cxn ang="0">
                    <a:pos x="329" y="2608"/>
                  </a:cxn>
                  <a:cxn ang="0">
                    <a:pos x="335" y="2314"/>
                  </a:cxn>
                  <a:cxn ang="0">
                    <a:pos x="329" y="2014"/>
                  </a:cxn>
                  <a:cxn ang="0">
                    <a:pos x="329" y="2014"/>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38" name="Freeform 10"/>
              <p:cNvSpPr>
                <a:spLocks/>
              </p:cNvSpPr>
              <p:nvPr userDrawn="1"/>
            </p:nvSpPr>
            <p:spPr bwMode="hidden">
              <a:xfrm>
                <a:off x="3676" y="0"/>
                <a:ext cx="427" cy="4316"/>
              </a:xfrm>
              <a:custGeom>
                <a:avLst/>
                <a:gdLst/>
                <a:ahLst/>
                <a:cxnLst>
                  <a:cxn ang="0">
                    <a:pos x="413" y="1924"/>
                  </a:cxn>
                  <a:cxn ang="0">
                    <a:pos x="395" y="1690"/>
                  </a:cxn>
                  <a:cxn ang="0">
                    <a:pos x="365" y="1457"/>
                  </a:cxn>
                  <a:cxn ang="0">
                    <a:pos x="329" y="1229"/>
                  </a:cxn>
                  <a:cxn ang="0">
                    <a:pos x="281" y="1001"/>
                  </a:cxn>
                  <a:cxn ang="0">
                    <a:pos x="227" y="761"/>
                  </a:cxn>
                  <a:cxn ang="0">
                    <a:pos x="162" y="522"/>
                  </a:cxn>
                  <a:cxn ang="0">
                    <a:pos x="90" y="270"/>
                  </a:cxn>
                  <a:cxn ang="0">
                    <a:pos x="12" y="0"/>
                  </a:cxn>
                  <a:cxn ang="0">
                    <a:pos x="0" y="0"/>
                  </a:cxn>
                  <a:cxn ang="0">
                    <a:pos x="84" y="270"/>
                  </a:cxn>
                  <a:cxn ang="0">
                    <a:pos x="156" y="522"/>
                  </a:cxn>
                  <a:cxn ang="0">
                    <a:pos x="216" y="767"/>
                  </a:cxn>
                  <a:cxn ang="0">
                    <a:pos x="275" y="1001"/>
                  </a:cxn>
                  <a:cxn ang="0">
                    <a:pos x="317" y="1235"/>
                  </a:cxn>
                  <a:cxn ang="0">
                    <a:pos x="353" y="1463"/>
                  </a:cxn>
                  <a:cxn ang="0">
                    <a:pos x="383" y="1690"/>
                  </a:cxn>
                  <a:cxn ang="0">
                    <a:pos x="401" y="1924"/>
                  </a:cxn>
                  <a:cxn ang="0">
                    <a:pos x="413" y="2188"/>
                  </a:cxn>
                  <a:cxn ang="0">
                    <a:pos x="407" y="2458"/>
                  </a:cxn>
                  <a:cxn ang="0">
                    <a:pos x="395" y="2733"/>
                  </a:cxn>
                  <a:cxn ang="0">
                    <a:pos x="365" y="3021"/>
                  </a:cxn>
                  <a:cxn ang="0">
                    <a:pos x="329" y="3321"/>
                  </a:cxn>
                  <a:cxn ang="0">
                    <a:pos x="275" y="3639"/>
                  </a:cxn>
                  <a:cxn ang="0">
                    <a:pos x="204" y="3968"/>
                  </a:cxn>
                  <a:cxn ang="0">
                    <a:pos x="126" y="4316"/>
                  </a:cxn>
                  <a:cxn ang="0">
                    <a:pos x="138" y="4316"/>
                  </a:cxn>
                  <a:cxn ang="0">
                    <a:pos x="216" y="3968"/>
                  </a:cxn>
                  <a:cxn ang="0">
                    <a:pos x="287" y="3639"/>
                  </a:cxn>
                  <a:cxn ang="0">
                    <a:pos x="341" y="3321"/>
                  </a:cxn>
                  <a:cxn ang="0">
                    <a:pos x="377" y="3021"/>
                  </a:cxn>
                  <a:cxn ang="0">
                    <a:pos x="407" y="2733"/>
                  </a:cxn>
                  <a:cxn ang="0">
                    <a:pos x="419" y="2458"/>
                  </a:cxn>
                  <a:cxn ang="0">
                    <a:pos x="425" y="2188"/>
                  </a:cxn>
                  <a:cxn ang="0">
                    <a:pos x="413" y="1924"/>
                  </a:cxn>
                  <a:cxn ang="0">
                    <a:pos x="413" y="1924"/>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39" name="Freeform 11"/>
              <p:cNvSpPr>
                <a:spLocks/>
              </p:cNvSpPr>
              <p:nvPr userDrawn="1"/>
            </p:nvSpPr>
            <p:spPr bwMode="hidden">
              <a:xfrm>
                <a:off x="3946" y="0"/>
                <a:ext cx="558" cy="4316"/>
              </a:xfrm>
              <a:custGeom>
                <a:avLst/>
                <a:gdLst/>
                <a:ahLst/>
                <a:cxnLst>
                  <a:cxn ang="0">
                    <a:pos x="556" y="2020"/>
                  </a:cxn>
                  <a:cxn ang="0">
                    <a:pos x="538" y="1732"/>
                  </a:cxn>
                  <a:cxn ang="0">
                    <a:pos x="503" y="1445"/>
                  </a:cxn>
                  <a:cxn ang="0">
                    <a:pos x="455" y="1175"/>
                  </a:cxn>
                  <a:cxn ang="0">
                    <a:pos x="395" y="911"/>
                  </a:cxn>
                  <a:cxn ang="0">
                    <a:pos x="317" y="659"/>
                  </a:cxn>
                  <a:cxn ang="0">
                    <a:pos x="228" y="426"/>
                  </a:cxn>
                  <a:cxn ang="0">
                    <a:pos x="126" y="204"/>
                  </a:cxn>
                  <a:cxn ang="0">
                    <a:pos x="12" y="0"/>
                  </a:cxn>
                  <a:cxn ang="0">
                    <a:pos x="0" y="0"/>
                  </a:cxn>
                  <a:cxn ang="0">
                    <a:pos x="114" y="204"/>
                  </a:cxn>
                  <a:cxn ang="0">
                    <a:pos x="216" y="426"/>
                  </a:cxn>
                  <a:cxn ang="0">
                    <a:pos x="305" y="659"/>
                  </a:cxn>
                  <a:cxn ang="0">
                    <a:pos x="383" y="911"/>
                  </a:cxn>
                  <a:cxn ang="0">
                    <a:pos x="443" y="1175"/>
                  </a:cxn>
                  <a:cxn ang="0">
                    <a:pos x="491" y="1445"/>
                  </a:cxn>
                  <a:cxn ang="0">
                    <a:pos x="526" y="1732"/>
                  </a:cxn>
                  <a:cxn ang="0">
                    <a:pos x="544" y="2020"/>
                  </a:cxn>
                  <a:cxn ang="0">
                    <a:pos x="544" y="2326"/>
                  </a:cxn>
                  <a:cxn ang="0">
                    <a:pos x="532" y="2632"/>
                  </a:cxn>
                  <a:cxn ang="0">
                    <a:pos x="503" y="2931"/>
                  </a:cxn>
                  <a:cxn ang="0">
                    <a:pos x="455" y="3225"/>
                  </a:cxn>
                  <a:cxn ang="0">
                    <a:pos x="389" y="3513"/>
                  </a:cxn>
                  <a:cxn ang="0">
                    <a:pos x="311" y="3788"/>
                  </a:cxn>
                  <a:cxn ang="0">
                    <a:pos x="216" y="4058"/>
                  </a:cxn>
                  <a:cxn ang="0">
                    <a:pos x="102" y="4316"/>
                  </a:cxn>
                  <a:cxn ang="0">
                    <a:pos x="114" y="4316"/>
                  </a:cxn>
                  <a:cxn ang="0">
                    <a:pos x="228" y="4058"/>
                  </a:cxn>
                  <a:cxn ang="0">
                    <a:pos x="323" y="3788"/>
                  </a:cxn>
                  <a:cxn ang="0">
                    <a:pos x="401" y="3513"/>
                  </a:cxn>
                  <a:cxn ang="0">
                    <a:pos x="467" y="3225"/>
                  </a:cxn>
                  <a:cxn ang="0">
                    <a:pos x="515" y="2931"/>
                  </a:cxn>
                  <a:cxn ang="0">
                    <a:pos x="544" y="2632"/>
                  </a:cxn>
                  <a:cxn ang="0">
                    <a:pos x="556" y="2326"/>
                  </a:cxn>
                  <a:cxn ang="0">
                    <a:pos x="556" y="2020"/>
                  </a:cxn>
                  <a:cxn ang="0">
                    <a:pos x="556" y="2020"/>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40" name="Freeform 12"/>
              <p:cNvSpPr>
                <a:spLocks/>
              </p:cNvSpPr>
              <p:nvPr userDrawn="1"/>
            </p:nvSpPr>
            <p:spPr bwMode="hidden">
              <a:xfrm>
                <a:off x="4246" y="0"/>
                <a:ext cx="690" cy="4316"/>
              </a:xfrm>
              <a:custGeom>
                <a:avLst/>
                <a:gdLst/>
                <a:ahLst/>
                <a:cxnLst>
                  <a:cxn ang="0">
                    <a:pos x="688" y="2086"/>
                  </a:cxn>
                  <a:cxn ang="0">
                    <a:pos x="670" y="1810"/>
                  </a:cxn>
                  <a:cxn ang="0">
                    <a:pos x="634" y="1541"/>
                  </a:cxn>
                  <a:cxn ang="0">
                    <a:pos x="574" y="1271"/>
                  </a:cxn>
                  <a:cxn ang="0">
                    <a:pos x="497" y="1007"/>
                  </a:cxn>
                  <a:cxn ang="0">
                    <a:pos x="401" y="749"/>
                  </a:cxn>
                  <a:cxn ang="0">
                    <a:pos x="293" y="492"/>
                  </a:cxn>
                  <a:cxn ang="0">
                    <a:pos x="162" y="240"/>
                  </a:cxn>
                  <a:cxn ang="0">
                    <a:pos x="12" y="0"/>
                  </a:cxn>
                  <a:cxn ang="0">
                    <a:pos x="0" y="0"/>
                  </a:cxn>
                  <a:cxn ang="0">
                    <a:pos x="150" y="240"/>
                  </a:cxn>
                  <a:cxn ang="0">
                    <a:pos x="281" y="492"/>
                  </a:cxn>
                  <a:cxn ang="0">
                    <a:pos x="389" y="749"/>
                  </a:cxn>
                  <a:cxn ang="0">
                    <a:pos x="485" y="1007"/>
                  </a:cxn>
                  <a:cxn ang="0">
                    <a:pos x="562" y="1271"/>
                  </a:cxn>
                  <a:cxn ang="0">
                    <a:pos x="622" y="1541"/>
                  </a:cxn>
                  <a:cxn ang="0">
                    <a:pos x="658" y="1810"/>
                  </a:cxn>
                  <a:cxn ang="0">
                    <a:pos x="676" y="2086"/>
                  </a:cxn>
                  <a:cxn ang="0">
                    <a:pos x="676" y="2368"/>
                  </a:cxn>
                  <a:cxn ang="0">
                    <a:pos x="658" y="2650"/>
                  </a:cxn>
                  <a:cxn ang="0">
                    <a:pos x="616" y="2931"/>
                  </a:cxn>
                  <a:cxn ang="0">
                    <a:pos x="556" y="3213"/>
                  </a:cxn>
                  <a:cxn ang="0">
                    <a:pos x="473" y="3495"/>
                  </a:cxn>
                  <a:cxn ang="0">
                    <a:pos x="371" y="3777"/>
                  </a:cxn>
                  <a:cxn ang="0">
                    <a:pos x="251" y="4046"/>
                  </a:cxn>
                  <a:cxn ang="0">
                    <a:pos x="114" y="4316"/>
                  </a:cxn>
                  <a:cxn ang="0">
                    <a:pos x="126" y="4316"/>
                  </a:cxn>
                  <a:cxn ang="0">
                    <a:pos x="263" y="4046"/>
                  </a:cxn>
                  <a:cxn ang="0">
                    <a:pos x="383" y="3777"/>
                  </a:cxn>
                  <a:cxn ang="0">
                    <a:pos x="485" y="3495"/>
                  </a:cxn>
                  <a:cxn ang="0">
                    <a:pos x="568" y="3219"/>
                  </a:cxn>
                  <a:cxn ang="0">
                    <a:pos x="628" y="2937"/>
                  </a:cxn>
                  <a:cxn ang="0">
                    <a:pos x="670" y="2656"/>
                  </a:cxn>
                  <a:cxn ang="0">
                    <a:pos x="688" y="2368"/>
                  </a:cxn>
                  <a:cxn ang="0">
                    <a:pos x="688" y="2086"/>
                  </a:cxn>
                  <a:cxn ang="0">
                    <a:pos x="688" y="2086"/>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41" name="Freeform 13"/>
              <p:cNvSpPr>
                <a:spLocks/>
              </p:cNvSpPr>
              <p:nvPr userDrawn="1"/>
            </p:nvSpPr>
            <p:spPr bwMode="hidden">
              <a:xfrm>
                <a:off x="4522" y="0"/>
                <a:ext cx="864" cy="4316"/>
              </a:xfrm>
              <a:custGeom>
                <a:avLst/>
                <a:gdLst/>
                <a:ahLst/>
                <a:cxnLst>
                  <a:cxn ang="0">
                    <a:pos x="855" y="2128"/>
                  </a:cxn>
                  <a:cxn ang="0">
                    <a:pos x="831" y="1834"/>
                  </a:cxn>
                  <a:cxn ang="0">
                    <a:pos x="808" y="1684"/>
                  </a:cxn>
                  <a:cxn ang="0">
                    <a:pos x="784" y="1541"/>
                  </a:cxn>
                  <a:cxn ang="0">
                    <a:pos x="748" y="1397"/>
                  </a:cxn>
                  <a:cxn ang="0">
                    <a:pos x="712" y="1253"/>
                  </a:cxn>
                  <a:cxn ang="0">
                    <a:pos x="664" y="1115"/>
                  </a:cxn>
                  <a:cxn ang="0">
                    <a:pos x="610" y="977"/>
                  </a:cxn>
                  <a:cxn ang="0">
                    <a:pos x="491" y="719"/>
                  </a:cxn>
                  <a:cxn ang="0">
                    <a:pos x="353" y="468"/>
                  </a:cxn>
                  <a:cxn ang="0">
                    <a:pos x="192" y="228"/>
                  </a:cxn>
                  <a:cxn ang="0">
                    <a:pos x="12" y="0"/>
                  </a:cxn>
                  <a:cxn ang="0">
                    <a:pos x="0" y="0"/>
                  </a:cxn>
                  <a:cxn ang="0">
                    <a:pos x="180" y="228"/>
                  </a:cxn>
                  <a:cxn ang="0">
                    <a:pos x="341" y="468"/>
                  </a:cxn>
                  <a:cxn ang="0">
                    <a:pos x="479" y="719"/>
                  </a:cxn>
                  <a:cxn ang="0">
                    <a:pos x="598" y="983"/>
                  </a:cxn>
                  <a:cxn ang="0">
                    <a:pos x="652" y="1121"/>
                  </a:cxn>
                  <a:cxn ang="0">
                    <a:pos x="700" y="1259"/>
                  </a:cxn>
                  <a:cxn ang="0">
                    <a:pos x="736" y="1403"/>
                  </a:cxn>
                  <a:cxn ang="0">
                    <a:pos x="772" y="1547"/>
                  </a:cxn>
                  <a:cxn ang="0">
                    <a:pos x="802" y="1690"/>
                  </a:cxn>
                  <a:cxn ang="0">
                    <a:pos x="819" y="1834"/>
                  </a:cxn>
                  <a:cxn ang="0">
                    <a:pos x="837" y="1984"/>
                  </a:cxn>
                  <a:cxn ang="0">
                    <a:pos x="843" y="2128"/>
                  </a:cxn>
                  <a:cxn ang="0">
                    <a:pos x="849" y="2278"/>
                  </a:cxn>
                  <a:cxn ang="0">
                    <a:pos x="843" y="2428"/>
                  </a:cxn>
                  <a:cxn ang="0">
                    <a:pos x="831" y="2572"/>
                  </a:cxn>
                  <a:cxn ang="0">
                    <a:pos x="819" y="2721"/>
                  </a:cxn>
                  <a:cxn ang="0">
                    <a:pos x="796" y="2865"/>
                  </a:cxn>
                  <a:cxn ang="0">
                    <a:pos x="766" y="3015"/>
                  </a:cxn>
                  <a:cxn ang="0">
                    <a:pos x="724" y="3159"/>
                  </a:cxn>
                  <a:cxn ang="0">
                    <a:pos x="682" y="3303"/>
                  </a:cxn>
                  <a:cxn ang="0">
                    <a:pos x="586" y="3567"/>
                  </a:cxn>
                  <a:cxn ang="0">
                    <a:pos x="473" y="3824"/>
                  </a:cxn>
                  <a:cxn ang="0">
                    <a:pos x="335" y="4076"/>
                  </a:cxn>
                  <a:cxn ang="0">
                    <a:pos x="180" y="4316"/>
                  </a:cxn>
                  <a:cxn ang="0">
                    <a:pos x="192" y="4316"/>
                  </a:cxn>
                  <a:cxn ang="0">
                    <a:pos x="347" y="4076"/>
                  </a:cxn>
                  <a:cxn ang="0">
                    <a:pos x="485" y="3824"/>
                  </a:cxn>
                  <a:cxn ang="0">
                    <a:pos x="598" y="3573"/>
                  </a:cxn>
                  <a:cxn ang="0">
                    <a:pos x="694" y="3309"/>
                  </a:cxn>
                  <a:cxn ang="0">
                    <a:pos x="736" y="3165"/>
                  </a:cxn>
                  <a:cxn ang="0">
                    <a:pos x="778" y="3021"/>
                  </a:cxn>
                  <a:cxn ang="0">
                    <a:pos x="808" y="2871"/>
                  </a:cxn>
                  <a:cxn ang="0">
                    <a:pos x="831" y="2727"/>
                  </a:cxn>
                  <a:cxn ang="0">
                    <a:pos x="843" y="2578"/>
                  </a:cxn>
                  <a:cxn ang="0">
                    <a:pos x="855" y="2428"/>
                  </a:cxn>
                  <a:cxn ang="0">
                    <a:pos x="861" y="2278"/>
                  </a:cxn>
                  <a:cxn ang="0">
                    <a:pos x="855" y="2128"/>
                  </a:cxn>
                  <a:cxn ang="0">
                    <a:pos x="855" y="2128"/>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42" name="Freeform 14"/>
              <p:cNvSpPr>
                <a:spLocks/>
              </p:cNvSpPr>
              <p:nvPr userDrawn="1"/>
            </p:nvSpPr>
            <p:spPr bwMode="hidden">
              <a:xfrm>
                <a:off x="2399" y="0"/>
                <a:ext cx="150" cy="4316"/>
              </a:xfrm>
              <a:custGeom>
                <a:avLst/>
                <a:gdLst/>
                <a:ahLst/>
                <a:cxnLst>
                  <a:cxn ang="0">
                    <a:pos x="18" y="1942"/>
                  </a:cxn>
                  <a:cxn ang="0">
                    <a:pos x="30" y="1630"/>
                  </a:cxn>
                  <a:cxn ang="0">
                    <a:pos x="42" y="1331"/>
                  </a:cxn>
                  <a:cxn ang="0">
                    <a:pos x="59" y="1055"/>
                  </a:cxn>
                  <a:cxn ang="0">
                    <a:pos x="77" y="791"/>
                  </a:cxn>
                  <a:cxn ang="0">
                    <a:pos x="83" y="671"/>
                  </a:cxn>
                  <a:cxn ang="0">
                    <a:pos x="95" y="557"/>
                  </a:cxn>
                  <a:cxn ang="0">
                    <a:pos x="107" y="444"/>
                  </a:cxn>
                  <a:cxn ang="0">
                    <a:pos x="113" y="342"/>
                  </a:cxn>
                  <a:cxn ang="0">
                    <a:pos x="125" y="246"/>
                  </a:cxn>
                  <a:cxn ang="0">
                    <a:pos x="131" y="156"/>
                  </a:cxn>
                  <a:cxn ang="0">
                    <a:pos x="143" y="72"/>
                  </a:cxn>
                  <a:cxn ang="0">
                    <a:pos x="149" y="0"/>
                  </a:cxn>
                  <a:cxn ang="0">
                    <a:pos x="137" y="0"/>
                  </a:cxn>
                  <a:cxn ang="0">
                    <a:pos x="131" y="72"/>
                  </a:cxn>
                  <a:cxn ang="0">
                    <a:pos x="119" y="156"/>
                  </a:cxn>
                  <a:cxn ang="0">
                    <a:pos x="113" y="246"/>
                  </a:cxn>
                  <a:cxn ang="0">
                    <a:pos x="101" y="342"/>
                  </a:cxn>
                  <a:cxn ang="0">
                    <a:pos x="95" y="444"/>
                  </a:cxn>
                  <a:cxn ang="0">
                    <a:pos x="83" y="557"/>
                  </a:cxn>
                  <a:cxn ang="0">
                    <a:pos x="71" y="671"/>
                  </a:cxn>
                  <a:cxn ang="0">
                    <a:pos x="65" y="791"/>
                  </a:cxn>
                  <a:cxn ang="0">
                    <a:pos x="48" y="1055"/>
                  </a:cxn>
                  <a:cxn ang="0">
                    <a:pos x="30" y="1331"/>
                  </a:cxn>
                  <a:cxn ang="0">
                    <a:pos x="18" y="1630"/>
                  </a:cxn>
                  <a:cxn ang="0">
                    <a:pos x="6" y="1942"/>
                  </a:cxn>
                  <a:cxn ang="0">
                    <a:pos x="0" y="2278"/>
                  </a:cxn>
                  <a:cxn ang="0">
                    <a:pos x="6" y="2602"/>
                  </a:cxn>
                  <a:cxn ang="0">
                    <a:pos x="12" y="2919"/>
                  </a:cxn>
                  <a:cxn ang="0">
                    <a:pos x="24" y="3219"/>
                  </a:cxn>
                  <a:cxn ang="0">
                    <a:pos x="36" y="3513"/>
                  </a:cxn>
                  <a:cxn ang="0">
                    <a:pos x="59" y="3794"/>
                  </a:cxn>
                  <a:cxn ang="0">
                    <a:pos x="89" y="4058"/>
                  </a:cxn>
                  <a:cxn ang="0">
                    <a:pos x="125" y="4316"/>
                  </a:cxn>
                  <a:cxn ang="0">
                    <a:pos x="137" y="4316"/>
                  </a:cxn>
                  <a:cxn ang="0">
                    <a:pos x="101" y="4058"/>
                  </a:cxn>
                  <a:cxn ang="0">
                    <a:pos x="71" y="3794"/>
                  </a:cxn>
                  <a:cxn ang="0">
                    <a:pos x="48" y="3513"/>
                  </a:cxn>
                  <a:cxn ang="0">
                    <a:pos x="36" y="3225"/>
                  </a:cxn>
                  <a:cxn ang="0">
                    <a:pos x="24" y="2919"/>
                  </a:cxn>
                  <a:cxn ang="0">
                    <a:pos x="18" y="2608"/>
                  </a:cxn>
                  <a:cxn ang="0">
                    <a:pos x="12" y="2278"/>
                  </a:cxn>
                  <a:cxn ang="0">
                    <a:pos x="18" y="1942"/>
                  </a:cxn>
                  <a:cxn ang="0">
                    <a:pos x="18" y="1942"/>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43" name="Freeform 15"/>
              <p:cNvSpPr>
                <a:spLocks/>
              </p:cNvSpPr>
              <p:nvPr userDrawn="1"/>
            </p:nvSpPr>
            <p:spPr bwMode="hidden">
              <a:xfrm>
                <a:off x="1967" y="0"/>
                <a:ext cx="300" cy="4316"/>
              </a:xfrm>
              <a:custGeom>
                <a:avLst/>
                <a:gdLst/>
                <a:ahLst/>
                <a:cxnLst>
                  <a:cxn ang="0">
                    <a:pos x="18" y="2062"/>
                  </a:cxn>
                  <a:cxn ang="0">
                    <a:pos x="30" y="1750"/>
                  </a:cxn>
                  <a:cxn ang="0">
                    <a:pos x="54" y="1451"/>
                  </a:cxn>
                  <a:cxn ang="0">
                    <a:pos x="84" y="1169"/>
                  </a:cxn>
                  <a:cxn ang="0">
                    <a:pos x="126" y="899"/>
                  </a:cxn>
                  <a:cxn ang="0">
                    <a:pos x="162" y="641"/>
                  </a:cxn>
                  <a:cxn ang="0">
                    <a:pos x="209" y="408"/>
                  </a:cxn>
                  <a:cxn ang="0">
                    <a:pos x="251" y="192"/>
                  </a:cxn>
                  <a:cxn ang="0">
                    <a:pos x="299" y="0"/>
                  </a:cxn>
                  <a:cxn ang="0">
                    <a:pos x="287" y="0"/>
                  </a:cxn>
                  <a:cxn ang="0">
                    <a:pos x="239" y="192"/>
                  </a:cxn>
                  <a:cxn ang="0">
                    <a:pos x="198" y="408"/>
                  </a:cxn>
                  <a:cxn ang="0">
                    <a:pos x="156" y="641"/>
                  </a:cxn>
                  <a:cxn ang="0">
                    <a:pos x="114" y="899"/>
                  </a:cxn>
                  <a:cxn ang="0">
                    <a:pos x="78" y="1169"/>
                  </a:cxn>
                  <a:cxn ang="0">
                    <a:pos x="48" y="1451"/>
                  </a:cxn>
                  <a:cxn ang="0">
                    <a:pos x="24" y="1750"/>
                  </a:cxn>
                  <a:cxn ang="0">
                    <a:pos x="6" y="2062"/>
                  </a:cxn>
                  <a:cxn ang="0">
                    <a:pos x="0" y="2374"/>
                  </a:cxn>
                  <a:cxn ang="0">
                    <a:pos x="12" y="2674"/>
                  </a:cxn>
                  <a:cxn ang="0">
                    <a:pos x="30" y="2973"/>
                  </a:cxn>
                  <a:cxn ang="0">
                    <a:pos x="54" y="3255"/>
                  </a:cxn>
                  <a:cxn ang="0">
                    <a:pos x="96" y="3537"/>
                  </a:cxn>
                  <a:cxn ang="0">
                    <a:pos x="144" y="3806"/>
                  </a:cxn>
                  <a:cxn ang="0">
                    <a:pos x="203" y="4064"/>
                  </a:cxn>
                  <a:cxn ang="0">
                    <a:pos x="275" y="4316"/>
                  </a:cxn>
                  <a:cxn ang="0">
                    <a:pos x="287" y="4316"/>
                  </a:cxn>
                  <a:cxn ang="0">
                    <a:pos x="215" y="4064"/>
                  </a:cxn>
                  <a:cxn ang="0">
                    <a:pos x="156" y="3806"/>
                  </a:cxn>
                  <a:cxn ang="0">
                    <a:pos x="108" y="3537"/>
                  </a:cxn>
                  <a:cxn ang="0">
                    <a:pos x="66" y="3261"/>
                  </a:cxn>
                  <a:cxn ang="0">
                    <a:pos x="42" y="2973"/>
                  </a:cxn>
                  <a:cxn ang="0">
                    <a:pos x="24" y="2680"/>
                  </a:cxn>
                  <a:cxn ang="0">
                    <a:pos x="12" y="2374"/>
                  </a:cxn>
                  <a:cxn ang="0">
                    <a:pos x="18" y="2062"/>
                  </a:cxn>
                  <a:cxn ang="0">
                    <a:pos x="18" y="2062"/>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44" name="Freeform 16"/>
              <p:cNvSpPr>
                <a:spLocks/>
              </p:cNvSpPr>
              <p:nvPr userDrawn="1"/>
            </p:nvSpPr>
            <p:spPr bwMode="hidden">
              <a:xfrm>
                <a:off x="1566" y="0"/>
                <a:ext cx="425" cy="4316"/>
              </a:xfrm>
              <a:custGeom>
                <a:avLst/>
                <a:gdLst/>
                <a:ahLst/>
                <a:cxnLst>
                  <a:cxn ang="0">
                    <a:pos x="424" y="0"/>
                  </a:cxn>
                  <a:cxn ang="0">
                    <a:pos x="412" y="0"/>
                  </a:cxn>
                  <a:cxn ang="0">
                    <a:pos x="316" y="222"/>
                  </a:cxn>
                  <a:cxn ang="0">
                    <a:pos x="239" y="462"/>
                  </a:cxn>
                  <a:cxn ang="0">
                    <a:pos x="167" y="707"/>
                  </a:cxn>
                  <a:cxn ang="0">
                    <a:pos x="107" y="971"/>
                  </a:cxn>
                  <a:cxn ang="0">
                    <a:pos x="65" y="1247"/>
                  </a:cxn>
                  <a:cxn ang="0">
                    <a:pos x="29" y="1529"/>
                  </a:cxn>
                  <a:cxn ang="0">
                    <a:pos x="6" y="1822"/>
                  </a:cxn>
                  <a:cxn ang="0">
                    <a:pos x="0" y="2122"/>
                  </a:cxn>
                  <a:cxn ang="0">
                    <a:pos x="6" y="2404"/>
                  </a:cxn>
                  <a:cxn ang="0">
                    <a:pos x="24" y="2686"/>
                  </a:cxn>
                  <a:cxn ang="0">
                    <a:pos x="47" y="2961"/>
                  </a:cxn>
                  <a:cxn ang="0">
                    <a:pos x="89" y="3243"/>
                  </a:cxn>
                  <a:cxn ang="0">
                    <a:pos x="137" y="3519"/>
                  </a:cxn>
                  <a:cxn ang="0">
                    <a:pos x="197" y="3788"/>
                  </a:cxn>
                  <a:cxn ang="0">
                    <a:pos x="269" y="4058"/>
                  </a:cxn>
                  <a:cxn ang="0">
                    <a:pos x="346" y="4316"/>
                  </a:cxn>
                  <a:cxn ang="0">
                    <a:pos x="358" y="4316"/>
                  </a:cxn>
                  <a:cxn ang="0">
                    <a:pos x="281" y="4058"/>
                  </a:cxn>
                  <a:cxn ang="0">
                    <a:pos x="209" y="3788"/>
                  </a:cxn>
                  <a:cxn ang="0">
                    <a:pos x="149" y="3519"/>
                  </a:cxn>
                  <a:cxn ang="0">
                    <a:pos x="101" y="3243"/>
                  </a:cxn>
                  <a:cxn ang="0">
                    <a:pos x="59" y="2961"/>
                  </a:cxn>
                  <a:cxn ang="0">
                    <a:pos x="35" y="2686"/>
                  </a:cxn>
                  <a:cxn ang="0">
                    <a:pos x="18" y="2404"/>
                  </a:cxn>
                  <a:cxn ang="0">
                    <a:pos x="12" y="2122"/>
                  </a:cxn>
                  <a:cxn ang="0">
                    <a:pos x="18" y="1822"/>
                  </a:cxn>
                  <a:cxn ang="0">
                    <a:pos x="41" y="1529"/>
                  </a:cxn>
                  <a:cxn ang="0">
                    <a:pos x="71" y="1247"/>
                  </a:cxn>
                  <a:cxn ang="0">
                    <a:pos x="119" y="971"/>
                  </a:cxn>
                  <a:cxn ang="0">
                    <a:pos x="179" y="707"/>
                  </a:cxn>
                  <a:cxn ang="0">
                    <a:pos x="245" y="462"/>
                  </a:cxn>
                  <a:cxn ang="0">
                    <a:pos x="328" y="222"/>
                  </a:cxn>
                  <a:cxn ang="0">
                    <a:pos x="424" y="0"/>
                  </a:cxn>
                  <a:cxn ang="0">
                    <a:pos x="424" y="0"/>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45" name="Freeform 17"/>
              <p:cNvSpPr>
                <a:spLocks/>
              </p:cNvSpPr>
              <p:nvPr userDrawn="1"/>
            </p:nvSpPr>
            <p:spPr bwMode="hidden">
              <a:xfrm>
                <a:off x="1128" y="0"/>
                <a:ext cx="575" cy="4316"/>
              </a:xfrm>
              <a:custGeom>
                <a:avLst/>
                <a:gdLst/>
                <a:ahLst/>
                <a:cxnLst>
                  <a:cxn ang="0">
                    <a:pos x="12" y="2146"/>
                  </a:cxn>
                  <a:cxn ang="0">
                    <a:pos x="24" y="1846"/>
                  </a:cxn>
                  <a:cxn ang="0">
                    <a:pos x="54" y="1559"/>
                  </a:cxn>
                  <a:cxn ang="0">
                    <a:pos x="96" y="1277"/>
                  </a:cxn>
                  <a:cxn ang="0">
                    <a:pos x="162" y="1001"/>
                  </a:cxn>
                  <a:cxn ang="0">
                    <a:pos x="239" y="731"/>
                  </a:cxn>
                  <a:cxn ang="0">
                    <a:pos x="335" y="480"/>
                  </a:cxn>
                  <a:cxn ang="0">
                    <a:pos x="449" y="234"/>
                  </a:cxn>
                  <a:cxn ang="0">
                    <a:pos x="574" y="0"/>
                  </a:cxn>
                  <a:cxn ang="0">
                    <a:pos x="562" y="0"/>
                  </a:cxn>
                  <a:cxn ang="0">
                    <a:pos x="437" y="234"/>
                  </a:cxn>
                  <a:cxn ang="0">
                    <a:pos x="323" y="480"/>
                  </a:cxn>
                  <a:cxn ang="0">
                    <a:pos x="227" y="737"/>
                  </a:cxn>
                  <a:cxn ang="0">
                    <a:pos x="150" y="1001"/>
                  </a:cxn>
                  <a:cxn ang="0">
                    <a:pos x="84" y="1277"/>
                  </a:cxn>
                  <a:cxn ang="0">
                    <a:pos x="42" y="1559"/>
                  </a:cxn>
                  <a:cxn ang="0">
                    <a:pos x="12" y="1852"/>
                  </a:cxn>
                  <a:cxn ang="0">
                    <a:pos x="0" y="2146"/>
                  </a:cxn>
                  <a:cxn ang="0">
                    <a:pos x="6" y="2434"/>
                  </a:cxn>
                  <a:cxn ang="0">
                    <a:pos x="30" y="2715"/>
                  </a:cxn>
                  <a:cxn ang="0">
                    <a:pos x="66" y="2997"/>
                  </a:cxn>
                  <a:cxn ang="0">
                    <a:pos x="120" y="3273"/>
                  </a:cxn>
                  <a:cxn ang="0">
                    <a:pos x="191" y="3549"/>
                  </a:cxn>
                  <a:cxn ang="0">
                    <a:pos x="275" y="3812"/>
                  </a:cxn>
                  <a:cxn ang="0">
                    <a:pos x="371" y="4070"/>
                  </a:cxn>
                  <a:cxn ang="0">
                    <a:pos x="484" y="4316"/>
                  </a:cxn>
                  <a:cxn ang="0">
                    <a:pos x="496" y="4316"/>
                  </a:cxn>
                  <a:cxn ang="0">
                    <a:pos x="383" y="4070"/>
                  </a:cxn>
                  <a:cxn ang="0">
                    <a:pos x="287" y="3812"/>
                  </a:cxn>
                  <a:cxn ang="0">
                    <a:pos x="203" y="3549"/>
                  </a:cxn>
                  <a:cxn ang="0">
                    <a:pos x="132" y="3273"/>
                  </a:cxn>
                  <a:cxn ang="0">
                    <a:pos x="78" y="2997"/>
                  </a:cxn>
                  <a:cxn ang="0">
                    <a:pos x="42" y="2715"/>
                  </a:cxn>
                  <a:cxn ang="0">
                    <a:pos x="18" y="2434"/>
                  </a:cxn>
                  <a:cxn ang="0">
                    <a:pos x="12" y="2146"/>
                  </a:cxn>
                  <a:cxn ang="0">
                    <a:pos x="12" y="2146"/>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46" name="Freeform 18"/>
              <p:cNvSpPr>
                <a:spLocks/>
              </p:cNvSpPr>
              <p:nvPr userDrawn="1"/>
            </p:nvSpPr>
            <p:spPr bwMode="hidden">
              <a:xfrm>
                <a:off x="702" y="0"/>
                <a:ext cx="737" cy="4316"/>
              </a:xfrm>
              <a:custGeom>
                <a:avLst/>
                <a:gdLst/>
                <a:ahLst/>
                <a:cxnLst>
                  <a:cxn ang="0">
                    <a:pos x="12" y="2098"/>
                  </a:cxn>
                  <a:cxn ang="0">
                    <a:pos x="29" y="1798"/>
                  </a:cxn>
                  <a:cxn ang="0">
                    <a:pos x="71" y="1505"/>
                  </a:cxn>
                  <a:cxn ang="0">
                    <a:pos x="131" y="1223"/>
                  </a:cxn>
                  <a:cxn ang="0">
                    <a:pos x="215" y="941"/>
                  </a:cxn>
                  <a:cxn ang="0">
                    <a:pos x="316" y="689"/>
                  </a:cxn>
                  <a:cxn ang="0">
                    <a:pos x="442" y="444"/>
                  </a:cxn>
                  <a:cxn ang="0">
                    <a:pos x="580" y="216"/>
                  </a:cxn>
                  <a:cxn ang="0">
                    <a:pos x="735" y="0"/>
                  </a:cxn>
                  <a:cxn ang="0">
                    <a:pos x="723" y="0"/>
                  </a:cxn>
                  <a:cxn ang="0">
                    <a:pos x="568" y="210"/>
                  </a:cxn>
                  <a:cxn ang="0">
                    <a:pos x="430" y="438"/>
                  </a:cxn>
                  <a:cxn ang="0">
                    <a:pos x="311" y="683"/>
                  </a:cxn>
                  <a:cxn ang="0">
                    <a:pos x="209" y="941"/>
                  </a:cxn>
                  <a:cxn ang="0">
                    <a:pos x="125" y="1217"/>
                  </a:cxn>
                  <a:cxn ang="0">
                    <a:pos x="59" y="1505"/>
                  </a:cxn>
                  <a:cxn ang="0">
                    <a:pos x="18" y="1798"/>
                  </a:cxn>
                  <a:cxn ang="0">
                    <a:pos x="0" y="2098"/>
                  </a:cxn>
                  <a:cxn ang="0">
                    <a:pos x="6" y="2404"/>
                  </a:cxn>
                  <a:cxn ang="0">
                    <a:pos x="29" y="2709"/>
                  </a:cxn>
                  <a:cxn ang="0">
                    <a:pos x="77" y="3015"/>
                  </a:cxn>
                  <a:cxn ang="0">
                    <a:pos x="149" y="3315"/>
                  </a:cxn>
                  <a:cxn ang="0">
                    <a:pos x="227" y="3573"/>
                  </a:cxn>
                  <a:cxn ang="0">
                    <a:pos x="316" y="3824"/>
                  </a:cxn>
                  <a:cxn ang="0">
                    <a:pos x="424" y="4076"/>
                  </a:cxn>
                  <a:cxn ang="0">
                    <a:pos x="544" y="4316"/>
                  </a:cxn>
                  <a:cxn ang="0">
                    <a:pos x="556" y="4316"/>
                  </a:cxn>
                  <a:cxn ang="0">
                    <a:pos x="436" y="4076"/>
                  </a:cxn>
                  <a:cxn ang="0">
                    <a:pos x="328" y="3824"/>
                  </a:cxn>
                  <a:cxn ang="0">
                    <a:pos x="239" y="3573"/>
                  </a:cxn>
                  <a:cxn ang="0">
                    <a:pos x="161" y="3315"/>
                  </a:cxn>
                  <a:cxn ang="0">
                    <a:pos x="89" y="3015"/>
                  </a:cxn>
                  <a:cxn ang="0">
                    <a:pos x="41" y="2709"/>
                  </a:cxn>
                  <a:cxn ang="0">
                    <a:pos x="18" y="2404"/>
                  </a:cxn>
                  <a:cxn ang="0">
                    <a:pos x="12" y="2098"/>
                  </a:cxn>
                  <a:cxn ang="0">
                    <a:pos x="12" y="2098"/>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4947" name="Freeform 19"/>
              <p:cNvSpPr>
                <a:spLocks/>
              </p:cNvSpPr>
              <p:nvPr userDrawn="1"/>
            </p:nvSpPr>
            <p:spPr bwMode="hidden">
              <a:xfrm>
                <a:off x="288" y="0"/>
                <a:ext cx="840" cy="4316"/>
              </a:xfrm>
              <a:custGeom>
                <a:avLst/>
                <a:gdLst/>
                <a:ahLst/>
                <a:cxnLst>
                  <a:cxn ang="0">
                    <a:pos x="18" y="1948"/>
                  </a:cxn>
                  <a:cxn ang="0">
                    <a:pos x="48" y="1708"/>
                  </a:cxn>
                  <a:cxn ang="0">
                    <a:pos x="96" y="1475"/>
                  </a:cxn>
                  <a:cxn ang="0">
                    <a:pos x="161" y="1235"/>
                  </a:cxn>
                  <a:cxn ang="0">
                    <a:pos x="251" y="995"/>
                  </a:cxn>
                  <a:cxn ang="0">
                    <a:pos x="365" y="755"/>
                  </a:cxn>
                  <a:cxn ang="0">
                    <a:pos x="496" y="510"/>
                  </a:cxn>
                  <a:cxn ang="0">
                    <a:pos x="658" y="258"/>
                  </a:cxn>
                  <a:cxn ang="0">
                    <a:pos x="741" y="132"/>
                  </a:cxn>
                  <a:cxn ang="0">
                    <a:pos x="837" y="0"/>
                  </a:cxn>
                  <a:cxn ang="0">
                    <a:pos x="825" y="0"/>
                  </a:cxn>
                  <a:cxn ang="0">
                    <a:pos x="729" y="132"/>
                  </a:cxn>
                  <a:cxn ang="0">
                    <a:pos x="640" y="258"/>
                  </a:cxn>
                  <a:cxn ang="0">
                    <a:pos x="562" y="384"/>
                  </a:cxn>
                  <a:cxn ang="0">
                    <a:pos x="484" y="510"/>
                  </a:cxn>
                  <a:cxn ang="0">
                    <a:pos x="353" y="755"/>
                  </a:cxn>
                  <a:cxn ang="0">
                    <a:pos x="239" y="995"/>
                  </a:cxn>
                  <a:cxn ang="0">
                    <a:pos x="150" y="1235"/>
                  </a:cxn>
                  <a:cxn ang="0">
                    <a:pos x="84" y="1469"/>
                  </a:cxn>
                  <a:cxn ang="0">
                    <a:pos x="36" y="1702"/>
                  </a:cxn>
                  <a:cxn ang="0">
                    <a:pos x="6" y="1942"/>
                  </a:cxn>
                  <a:cxn ang="0">
                    <a:pos x="0" y="2200"/>
                  </a:cxn>
                  <a:cxn ang="0">
                    <a:pos x="12" y="2470"/>
                  </a:cxn>
                  <a:cxn ang="0">
                    <a:pos x="48" y="2739"/>
                  </a:cxn>
                  <a:cxn ang="0">
                    <a:pos x="114" y="3027"/>
                  </a:cxn>
                  <a:cxn ang="0">
                    <a:pos x="150" y="3171"/>
                  </a:cxn>
                  <a:cxn ang="0">
                    <a:pos x="197" y="3321"/>
                  </a:cxn>
                  <a:cxn ang="0">
                    <a:pos x="245" y="3477"/>
                  </a:cxn>
                  <a:cxn ang="0">
                    <a:pos x="305" y="3639"/>
                  </a:cxn>
                  <a:cxn ang="0">
                    <a:pos x="365" y="3800"/>
                  </a:cxn>
                  <a:cxn ang="0">
                    <a:pos x="437" y="3968"/>
                  </a:cxn>
                  <a:cxn ang="0">
                    <a:pos x="508" y="4136"/>
                  </a:cxn>
                  <a:cxn ang="0">
                    <a:pos x="592" y="4316"/>
                  </a:cxn>
                  <a:cxn ang="0">
                    <a:pos x="604" y="4316"/>
                  </a:cxn>
                  <a:cxn ang="0">
                    <a:pos x="520" y="4136"/>
                  </a:cxn>
                  <a:cxn ang="0">
                    <a:pos x="448" y="3968"/>
                  </a:cxn>
                  <a:cxn ang="0">
                    <a:pos x="377" y="3800"/>
                  </a:cxn>
                  <a:cxn ang="0">
                    <a:pos x="317" y="3639"/>
                  </a:cxn>
                  <a:cxn ang="0">
                    <a:pos x="257" y="3477"/>
                  </a:cxn>
                  <a:cxn ang="0">
                    <a:pos x="209" y="3327"/>
                  </a:cxn>
                  <a:cxn ang="0">
                    <a:pos x="161" y="3171"/>
                  </a:cxn>
                  <a:cxn ang="0">
                    <a:pos x="126" y="3027"/>
                  </a:cxn>
                  <a:cxn ang="0">
                    <a:pos x="60" y="2739"/>
                  </a:cxn>
                  <a:cxn ang="0">
                    <a:pos x="24" y="2470"/>
                  </a:cxn>
                  <a:cxn ang="0">
                    <a:pos x="12" y="2206"/>
                  </a:cxn>
                  <a:cxn ang="0">
                    <a:pos x="18" y="1948"/>
                  </a:cxn>
                  <a:cxn ang="0">
                    <a:pos x="18" y="1948"/>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grpSp>
        <p:sp>
          <p:nvSpPr>
            <p:cNvPr id="124948" name="Freeform 20"/>
            <p:cNvSpPr>
              <a:spLocks/>
            </p:cNvSpPr>
            <p:nvPr/>
          </p:nvSpPr>
          <p:spPr bwMode="hidden">
            <a:xfrm>
              <a:off x="6" y="2901"/>
              <a:ext cx="606" cy="1415"/>
            </a:xfrm>
            <a:custGeom>
              <a:avLst/>
              <a:gdLst/>
              <a:ahLst/>
              <a:cxnLst>
                <a:cxn ang="0">
                  <a:pos x="0" y="54"/>
                </a:cxn>
                <a:cxn ang="0">
                  <a:pos x="42" y="228"/>
                </a:cxn>
                <a:cxn ang="0">
                  <a:pos x="96" y="402"/>
                </a:cxn>
                <a:cxn ang="0">
                  <a:pos x="161" y="576"/>
                </a:cxn>
                <a:cxn ang="0">
                  <a:pos x="227" y="744"/>
                </a:cxn>
                <a:cxn ang="0">
                  <a:pos x="305" y="917"/>
                </a:cxn>
                <a:cxn ang="0">
                  <a:pos x="389" y="1085"/>
                </a:cxn>
                <a:cxn ang="0">
                  <a:pos x="484" y="1253"/>
                </a:cxn>
                <a:cxn ang="0">
                  <a:pos x="586" y="1415"/>
                </a:cxn>
                <a:cxn ang="0">
                  <a:pos x="604" y="1415"/>
                </a:cxn>
                <a:cxn ang="0">
                  <a:pos x="496" y="1247"/>
                </a:cxn>
                <a:cxn ang="0">
                  <a:pos x="401" y="1073"/>
                </a:cxn>
                <a:cxn ang="0">
                  <a:pos x="311" y="899"/>
                </a:cxn>
                <a:cxn ang="0">
                  <a:pos x="233" y="720"/>
                </a:cxn>
                <a:cxn ang="0">
                  <a:pos x="161" y="546"/>
                </a:cxn>
                <a:cxn ang="0">
                  <a:pos x="102" y="366"/>
                </a:cxn>
                <a:cxn ang="0">
                  <a:pos x="48" y="180"/>
                </a:cxn>
                <a:cxn ang="0">
                  <a:pos x="0" y="0"/>
                </a:cxn>
                <a:cxn ang="0">
                  <a:pos x="0" y="54"/>
                </a:cxn>
                <a:cxn ang="0">
                  <a:pos x="0" y="54"/>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sp>
          <p:nvSpPr>
            <p:cNvPr id="124949" name="Freeform 21"/>
            <p:cNvSpPr>
              <a:spLocks/>
            </p:cNvSpPr>
            <p:nvPr/>
          </p:nvSpPr>
          <p:spPr bwMode="hidden">
            <a:xfrm>
              <a:off x="6" y="3890"/>
              <a:ext cx="228" cy="426"/>
            </a:xfrm>
            <a:custGeom>
              <a:avLst/>
              <a:gdLst/>
              <a:ahLst/>
              <a:cxnLst>
                <a:cxn ang="0">
                  <a:pos x="0" y="30"/>
                </a:cxn>
                <a:cxn ang="0">
                  <a:pos x="108" y="240"/>
                </a:cxn>
                <a:cxn ang="0">
                  <a:pos x="215" y="426"/>
                </a:cxn>
                <a:cxn ang="0">
                  <a:pos x="227" y="426"/>
                </a:cxn>
                <a:cxn ang="0">
                  <a:pos x="167" y="330"/>
                </a:cxn>
                <a:cxn ang="0">
                  <a:pos x="114" y="222"/>
                </a:cxn>
                <a:cxn ang="0">
                  <a:pos x="0" y="0"/>
                </a:cxn>
                <a:cxn ang="0">
                  <a:pos x="0" y="30"/>
                </a:cxn>
                <a:cxn ang="0">
                  <a:pos x="0" y="30"/>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sp>
          <p:nvSpPr>
            <p:cNvPr id="124950" name="Freeform 22"/>
            <p:cNvSpPr>
              <a:spLocks/>
            </p:cNvSpPr>
            <p:nvPr/>
          </p:nvSpPr>
          <p:spPr bwMode="hidden">
            <a:xfrm>
              <a:off x="4776" y="0"/>
              <a:ext cx="984" cy="1786"/>
            </a:xfrm>
            <a:custGeom>
              <a:avLst/>
              <a:gdLst/>
              <a:ahLst/>
              <a:cxnLst>
                <a:cxn ang="0">
                  <a:pos x="981" y="1786"/>
                </a:cxn>
                <a:cxn ang="0">
                  <a:pos x="981" y="1720"/>
                </a:cxn>
                <a:cxn ang="0">
                  <a:pos x="969" y="1666"/>
                </a:cxn>
                <a:cxn ang="0">
                  <a:pos x="957" y="1613"/>
                </a:cxn>
                <a:cxn ang="0">
                  <a:pos x="921" y="1487"/>
                </a:cxn>
                <a:cxn ang="0">
                  <a:pos x="885" y="1361"/>
                </a:cxn>
                <a:cxn ang="0">
                  <a:pos x="796" y="1121"/>
                </a:cxn>
                <a:cxn ang="0">
                  <a:pos x="682" y="899"/>
                </a:cxn>
                <a:cxn ang="0">
                  <a:pos x="562" y="689"/>
                </a:cxn>
                <a:cxn ang="0">
                  <a:pos x="431" y="498"/>
                </a:cxn>
                <a:cxn ang="0">
                  <a:pos x="293" y="318"/>
                </a:cxn>
                <a:cxn ang="0">
                  <a:pos x="150" y="150"/>
                </a:cxn>
                <a:cxn ang="0">
                  <a:pos x="12" y="0"/>
                </a:cxn>
                <a:cxn ang="0">
                  <a:pos x="0" y="0"/>
                </a:cxn>
                <a:cxn ang="0">
                  <a:pos x="138" y="150"/>
                </a:cxn>
                <a:cxn ang="0">
                  <a:pos x="275" y="318"/>
                </a:cxn>
                <a:cxn ang="0">
                  <a:pos x="413" y="498"/>
                </a:cxn>
                <a:cxn ang="0">
                  <a:pos x="545" y="689"/>
                </a:cxn>
                <a:cxn ang="0">
                  <a:pos x="670" y="899"/>
                </a:cxn>
                <a:cxn ang="0">
                  <a:pos x="778" y="1121"/>
                </a:cxn>
                <a:cxn ang="0">
                  <a:pos x="873" y="1361"/>
                </a:cxn>
                <a:cxn ang="0">
                  <a:pos x="909" y="1487"/>
                </a:cxn>
                <a:cxn ang="0">
                  <a:pos x="945" y="1619"/>
                </a:cxn>
                <a:cxn ang="0">
                  <a:pos x="963" y="1702"/>
                </a:cxn>
                <a:cxn ang="0">
                  <a:pos x="981" y="1786"/>
                </a:cxn>
                <a:cxn ang="0">
                  <a:pos x="981" y="1786"/>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endParaRPr lang="es-ES"/>
            </a:p>
          </p:txBody>
        </p:sp>
        <p:sp>
          <p:nvSpPr>
            <p:cNvPr id="124951" name="Freeform 23"/>
            <p:cNvSpPr>
              <a:spLocks/>
            </p:cNvSpPr>
            <p:nvPr/>
          </p:nvSpPr>
          <p:spPr bwMode="hidden">
            <a:xfrm>
              <a:off x="5041" y="0"/>
              <a:ext cx="719" cy="845"/>
            </a:xfrm>
            <a:custGeom>
              <a:avLst/>
              <a:gdLst/>
              <a:ahLst/>
              <a:cxnLst>
                <a:cxn ang="0">
                  <a:pos x="717" y="845"/>
                </a:cxn>
                <a:cxn ang="0">
                  <a:pos x="717" y="821"/>
                </a:cxn>
                <a:cxn ang="0">
                  <a:pos x="574" y="605"/>
                </a:cxn>
                <a:cxn ang="0">
                  <a:pos x="406" y="396"/>
                </a:cxn>
                <a:cxn ang="0">
                  <a:pos x="221" y="192"/>
                </a:cxn>
                <a:cxn ang="0">
                  <a:pos x="17" y="0"/>
                </a:cxn>
                <a:cxn ang="0">
                  <a:pos x="0" y="0"/>
                </a:cxn>
                <a:cxn ang="0">
                  <a:pos x="209" y="198"/>
                </a:cxn>
                <a:cxn ang="0">
                  <a:pos x="400" y="408"/>
                </a:cxn>
                <a:cxn ang="0">
                  <a:pos x="568" y="623"/>
                </a:cxn>
                <a:cxn ang="0">
                  <a:pos x="717" y="845"/>
                </a:cxn>
                <a:cxn ang="0">
                  <a:pos x="717" y="845"/>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w="9525">
              <a:noFill/>
              <a:round/>
              <a:headEnd/>
              <a:tailEnd/>
            </a:ln>
          </p:spPr>
          <p:txBody>
            <a:bodyPr/>
            <a:lstStyle/>
            <a:p>
              <a:endParaRPr lang="es-ES"/>
            </a:p>
          </p:txBody>
        </p:sp>
        <p:sp>
          <p:nvSpPr>
            <p:cNvPr id="124952" name="Freeform 24"/>
            <p:cNvSpPr>
              <a:spLocks/>
            </p:cNvSpPr>
            <p:nvPr/>
          </p:nvSpPr>
          <p:spPr bwMode="hidden">
            <a:xfrm>
              <a:off x="5352" y="0"/>
              <a:ext cx="408" cy="414"/>
            </a:xfrm>
            <a:custGeom>
              <a:avLst/>
              <a:gdLst/>
              <a:ahLst/>
              <a:cxnLst>
                <a:cxn ang="0">
                  <a:pos x="407" y="414"/>
                </a:cxn>
                <a:cxn ang="0">
                  <a:pos x="407" y="396"/>
                </a:cxn>
                <a:cxn ang="0">
                  <a:pos x="222" y="192"/>
                </a:cxn>
                <a:cxn ang="0">
                  <a:pos x="12" y="0"/>
                </a:cxn>
                <a:cxn ang="0">
                  <a:pos x="0" y="0"/>
                </a:cxn>
                <a:cxn ang="0">
                  <a:pos x="108" y="102"/>
                </a:cxn>
                <a:cxn ang="0">
                  <a:pos x="216" y="204"/>
                </a:cxn>
                <a:cxn ang="0">
                  <a:pos x="407" y="414"/>
                </a:cxn>
                <a:cxn ang="0">
                  <a:pos x="407" y="414"/>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w="9525">
              <a:noFill/>
              <a:round/>
              <a:headEnd/>
              <a:tailEnd/>
            </a:ln>
          </p:spPr>
          <p:txBody>
            <a:bodyPr/>
            <a:lstStyle/>
            <a:p>
              <a:endParaRPr lang="es-ES"/>
            </a:p>
          </p:txBody>
        </p:sp>
        <p:sp>
          <p:nvSpPr>
            <p:cNvPr id="124953" name="Freeform 25"/>
            <p:cNvSpPr>
              <a:spLocks/>
            </p:cNvSpPr>
            <p:nvPr/>
          </p:nvSpPr>
          <p:spPr bwMode="hidden">
            <a:xfrm>
              <a:off x="6" y="0"/>
              <a:ext cx="858" cy="1409"/>
            </a:xfrm>
            <a:custGeom>
              <a:avLst/>
              <a:gdLst/>
              <a:ahLst/>
              <a:cxnLst>
                <a:cxn ang="0">
                  <a:pos x="0" y="1361"/>
                </a:cxn>
                <a:cxn ang="0">
                  <a:pos x="0" y="1409"/>
                </a:cxn>
                <a:cxn ang="0">
                  <a:pos x="54" y="1211"/>
                </a:cxn>
                <a:cxn ang="0">
                  <a:pos x="126" y="1013"/>
                </a:cxn>
                <a:cxn ang="0">
                  <a:pos x="215" y="827"/>
                </a:cxn>
                <a:cxn ang="0">
                  <a:pos x="311" y="647"/>
                </a:cxn>
                <a:cxn ang="0">
                  <a:pos x="431" y="474"/>
                </a:cxn>
                <a:cxn ang="0">
                  <a:pos x="556" y="312"/>
                </a:cxn>
                <a:cxn ang="0">
                  <a:pos x="700" y="150"/>
                </a:cxn>
                <a:cxn ang="0">
                  <a:pos x="855" y="0"/>
                </a:cxn>
                <a:cxn ang="0">
                  <a:pos x="837" y="0"/>
                </a:cxn>
                <a:cxn ang="0">
                  <a:pos x="688" y="144"/>
                </a:cxn>
                <a:cxn ang="0">
                  <a:pos x="550" y="300"/>
                </a:cxn>
                <a:cxn ang="0">
                  <a:pos x="425" y="462"/>
                </a:cxn>
                <a:cxn ang="0">
                  <a:pos x="311" y="629"/>
                </a:cxn>
                <a:cxn ang="0">
                  <a:pos x="215" y="803"/>
                </a:cxn>
                <a:cxn ang="0">
                  <a:pos x="132" y="983"/>
                </a:cxn>
                <a:cxn ang="0">
                  <a:pos x="60" y="1169"/>
                </a:cxn>
                <a:cxn ang="0">
                  <a:pos x="0" y="1361"/>
                </a:cxn>
                <a:cxn ang="0">
                  <a:pos x="0" y="1361"/>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endParaRPr lang="es-ES"/>
            </a:p>
          </p:txBody>
        </p:sp>
        <p:sp>
          <p:nvSpPr>
            <p:cNvPr id="124954" name="Freeform 26"/>
            <p:cNvSpPr>
              <a:spLocks/>
            </p:cNvSpPr>
            <p:nvPr/>
          </p:nvSpPr>
          <p:spPr bwMode="hidden">
            <a:xfrm>
              <a:off x="6" y="0"/>
              <a:ext cx="588" cy="599"/>
            </a:xfrm>
            <a:custGeom>
              <a:avLst/>
              <a:gdLst/>
              <a:ahLst/>
              <a:cxnLst>
                <a:cxn ang="0">
                  <a:pos x="586" y="0"/>
                </a:cxn>
                <a:cxn ang="0">
                  <a:pos x="568" y="0"/>
                </a:cxn>
                <a:cxn ang="0">
                  <a:pos x="407" y="132"/>
                </a:cxn>
                <a:cxn ang="0">
                  <a:pos x="257" y="270"/>
                </a:cxn>
                <a:cxn ang="0">
                  <a:pos x="120" y="420"/>
                </a:cxn>
                <a:cxn ang="0">
                  <a:pos x="0" y="575"/>
                </a:cxn>
                <a:cxn ang="0">
                  <a:pos x="0" y="599"/>
                </a:cxn>
                <a:cxn ang="0">
                  <a:pos x="120" y="432"/>
                </a:cxn>
                <a:cxn ang="0">
                  <a:pos x="257" y="282"/>
                </a:cxn>
                <a:cxn ang="0">
                  <a:pos x="413" y="138"/>
                </a:cxn>
                <a:cxn ang="0">
                  <a:pos x="586" y="0"/>
                </a:cxn>
                <a:cxn ang="0">
                  <a:pos x="586" y="0"/>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w="9525">
              <a:noFill/>
              <a:round/>
              <a:headEnd/>
              <a:tailEnd/>
            </a:ln>
          </p:spPr>
          <p:txBody>
            <a:bodyPr/>
            <a:lstStyle/>
            <a:p>
              <a:endParaRPr lang="es-ES"/>
            </a:p>
          </p:txBody>
        </p:sp>
        <p:sp>
          <p:nvSpPr>
            <p:cNvPr id="124955" name="Freeform 27"/>
            <p:cNvSpPr>
              <a:spLocks/>
            </p:cNvSpPr>
            <p:nvPr/>
          </p:nvSpPr>
          <p:spPr bwMode="hidden">
            <a:xfrm>
              <a:off x="6" y="0"/>
              <a:ext cx="270" cy="252"/>
            </a:xfrm>
            <a:custGeom>
              <a:avLst/>
              <a:gdLst/>
              <a:ahLst/>
              <a:cxnLst>
                <a:cxn ang="0">
                  <a:pos x="269" y="0"/>
                </a:cxn>
                <a:cxn ang="0">
                  <a:pos x="251" y="0"/>
                </a:cxn>
                <a:cxn ang="0">
                  <a:pos x="120" y="114"/>
                </a:cxn>
                <a:cxn ang="0">
                  <a:pos x="60" y="174"/>
                </a:cxn>
                <a:cxn ang="0">
                  <a:pos x="0" y="234"/>
                </a:cxn>
                <a:cxn ang="0">
                  <a:pos x="0" y="252"/>
                </a:cxn>
                <a:cxn ang="0">
                  <a:pos x="126" y="120"/>
                </a:cxn>
                <a:cxn ang="0">
                  <a:pos x="269" y="0"/>
                </a:cxn>
                <a:cxn ang="0">
                  <a:pos x="269" y="0"/>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w="9525">
              <a:noFill/>
              <a:round/>
              <a:headEnd/>
              <a:tailEnd/>
            </a:ln>
          </p:spPr>
          <p:txBody>
            <a:bodyPr/>
            <a:lstStyle/>
            <a:p>
              <a:endParaRPr lang="es-ES"/>
            </a:p>
          </p:txBody>
        </p:sp>
        <p:sp>
          <p:nvSpPr>
            <p:cNvPr id="124956" name="Line 28"/>
            <p:cNvSpPr>
              <a:spLocks noChangeShapeType="1"/>
            </p:cNvSpPr>
            <p:nvPr/>
          </p:nvSpPr>
          <p:spPr bwMode="hidden">
            <a:xfrm>
              <a:off x="1" y="2749"/>
              <a:ext cx="5758" cy="0"/>
            </a:xfrm>
            <a:prstGeom prst="line">
              <a:avLst/>
            </a:prstGeom>
            <a:noFill/>
            <a:ln w="15875">
              <a:solidFill>
                <a:schemeClr val="bg1"/>
              </a:solidFill>
              <a:round/>
              <a:headEnd/>
              <a:tailEnd/>
            </a:ln>
            <a:effectLst/>
          </p:spPr>
          <p:txBody>
            <a:bodyPr/>
            <a:lstStyle/>
            <a:p>
              <a:endParaRPr lang="es-ES"/>
            </a:p>
          </p:txBody>
        </p:sp>
        <p:sp>
          <p:nvSpPr>
            <p:cNvPr id="124957" name="Line 29"/>
            <p:cNvSpPr>
              <a:spLocks noChangeShapeType="1"/>
            </p:cNvSpPr>
            <p:nvPr/>
          </p:nvSpPr>
          <p:spPr bwMode="hidden">
            <a:xfrm>
              <a:off x="1" y="2356"/>
              <a:ext cx="5758" cy="0"/>
            </a:xfrm>
            <a:prstGeom prst="line">
              <a:avLst/>
            </a:prstGeom>
            <a:noFill/>
            <a:ln w="15875">
              <a:solidFill>
                <a:schemeClr val="bg1"/>
              </a:solidFill>
              <a:round/>
              <a:headEnd/>
              <a:tailEnd/>
            </a:ln>
            <a:effectLst/>
          </p:spPr>
          <p:txBody>
            <a:bodyPr/>
            <a:lstStyle/>
            <a:p>
              <a:endParaRPr lang="es-ES"/>
            </a:p>
          </p:txBody>
        </p:sp>
        <p:sp>
          <p:nvSpPr>
            <p:cNvPr id="124958" name="Line 30"/>
            <p:cNvSpPr>
              <a:spLocks noChangeShapeType="1"/>
            </p:cNvSpPr>
            <p:nvPr/>
          </p:nvSpPr>
          <p:spPr bwMode="hidden">
            <a:xfrm>
              <a:off x="1" y="3142"/>
              <a:ext cx="5758" cy="0"/>
            </a:xfrm>
            <a:prstGeom prst="line">
              <a:avLst/>
            </a:prstGeom>
            <a:noFill/>
            <a:ln w="15875">
              <a:solidFill>
                <a:schemeClr val="bg2"/>
              </a:solidFill>
              <a:round/>
              <a:headEnd/>
              <a:tailEnd/>
            </a:ln>
            <a:effectLst/>
          </p:spPr>
          <p:txBody>
            <a:bodyPr/>
            <a:lstStyle/>
            <a:p>
              <a:endParaRPr lang="es-ES"/>
            </a:p>
          </p:txBody>
        </p:sp>
        <p:grpSp>
          <p:nvGrpSpPr>
            <p:cNvPr id="124959" name="Group 31"/>
            <p:cNvGrpSpPr>
              <a:grpSpLocks/>
            </p:cNvGrpSpPr>
            <p:nvPr/>
          </p:nvGrpSpPr>
          <p:grpSpPr bwMode="auto">
            <a:xfrm>
              <a:off x="1" y="392"/>
              <a:ext cx="5758" cy="1571"/>
              <a:chOff x="1" y="392"/>
              <a:chExt cx="5758" cy="1571"/>
            </a:xfrm>
          </p:grpSpPr>
          <p:sp>
            <p:nvSpPr>
              <p:cNvPr id="124960" name="Line 32"/>
              <p:cNvSpPr>
                <a:spLocks noChangeShapeType="1"/>
              </p:cNvSpPr>
              <p:nvPr userDrawn="1"/>
            </p:nvSpPr>
            <p:spPr bwMode="hidden">
              <a:xfrm>
                <a:off x="1" y="784"/>
                <a:ext cx="5758" cy="0"/>
              </a:xfrm>
              <a:prstGeom prst="line">
                <a:avLst/>
              </a:prstGeom>
              <a:noFill/>
              <a:ln w="15875">
                <a:solidFill>
                  <a:schemeClr val="bg1"/>
                </a:solidFill>
                <a:round/>
                <a:headEnd/>
                <a:tailEnd/>
              </a:ln>
              <a:effectLst/>
            </p:spPr>
            <p:txBody>
              <a:bodyPr/>
              <a:lstStyle/>
              <a:p>
                <a:endParaRPr lang="es-ES"/>
              </a:p>
            </p:txBody>
          </p:sp>
          <p:sp>
            <p:nvSpPr>
              <p:cNvPr id="124961"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p:spPr>
            <p:txBody>
              <a:bodyPr/>
              <a:lstStyle/>
              <a:p>
                <a:endParaRPr lang="es-ES"/>
              </a:p>
            </p:txBody>
          </p:sp>
          <p:sp>
            <p:nvSpPr>
              <p:cNvPr id="124962"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p:spPr>
            <p:txBody>
              <a:bodyPr/>
              <a:lstStyle/>
              <a:p>
                <a:endParaRPr lang="es-ES"/>
              </a:p>
            </p:txBody>
          </p:sp>
          <p:sp>
            <p:nvSpPr>
              <p:cNvPr id="124963"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p:spPr>
            <p:txBody>
              <a:bodyPr/>
              <a:lstStyle/>
              <a:p>
                <a:endParaRPr lang="es-ES"/>
              </a:p>
            </p:txBody>
          </p:sp>
          <p:sp>
            <p:nvSpPr>
              <p:cNvPr id="124964" name="Line 36"/>
              <p:cNvSpPr>
                <a:spLocks noChangeShapeType="1"/>
              </p:cNvSpPr>
              <p:nvPr userDrawn="1"/>
            </p:nvSpPr>
            <p:spPr bwMode="hidden">
              <a:xfrm>
                <a:off x="1" y="392"/>
                <a:ext cx="5758" cy="0"/>
              </a:xfrm>
              <a:prstGeom prst="line">
                <a:avLst/>
              </a:prstGeom>
              <a:noFill/>
              <a:ln w="15875">
                <a:solidFill>
                  <a:schemeClr val="bg1"/>
                </a:solidFill>
                <a:round/>
                <a:headEnd/>
                <a:tailEnd/>
              </a:ln>
              <a:effectLst/>
            </p:spPr>
            <p:txBody>
              <a:bodyPr/>
              <a:lstStyle/>
              <a:p>
                <a:endParaRPr lang="es-ES"/>
              </a:p>
            </p:txBody>
          </p:sp>
        </p:grpSp>
        <p:sp>
          <p:nvSpPr>
            <p:cNvPr id="124965" name="Line 37"/>
            <p:cNvSpPr>
              <a:spLocks noChangeShapeType="1"/>
            </p:cNvSpPr>
            <p:nvPr/>
          </p:nvSpPr>
          <p:spPr bwMode="hidden">
            <a:xfrm>
              <a:off x="1" y="3928"/>
              <a:ext cx="5758" cy="0"/>
            </a:xfrm>
            <a:prstGeom prst="line">
              <a:avLst/>
            </a:prstGeom>
            <a:noFill/>
            <a:ln w="15875">
              <a:solidFill>
                <a:schemeClr val="bg2"/>
              </a:solidFill>
              <a:round/>
              <a:headEnd/>
              <a:tailEnd/>
            </a:ln>
            <a:effectLst/>
          </p:spPr>
          <p:txBody>
            <a:bodyPr/>
            <a:lstStyle/>
            <a:p>
              <a:endParaRPr lang="es-ES"/>
            </a:p>
          </p:txBody>
        </p:sp>
        <p:sp>
          <p:nvSpPr>
            <p:cNvPr id="124966" name="Line 38"/>
            <p:cNvSpPr>
              <a:spLocks noChangeShapeType="1"/>
            </p:cNvSpPr>
            <p:nvPr/>
          </p:nvSpPr>
          <p:spPr bwMode="hidden">
            <a:xfrm>
              <a:off x="1" y="3535"/>
              <a:ext cx="5758" cy="0"/>
            </a:xfrm>
            <a:prstGeom prst="line">
              <a:avLst/>
            </a:prstGeom>
            <a:noFill/>
            <a:ln w="15875">
              <a:solidFill>
                <a:schemeClr val="bg2"/>
              </a:solidFill>
              <a:round/>
              <a:headEnd/>
              <a:tailEnd/>
            </a:ln>
            <a:effectLst/>
          </p:spPr>
          <p:txBody>
            <a:bodyPr/>
            <a:lstStyle/>
            <a:p>
              <a:endParaRPr lang="es-ES"/>
            </a:p>
          </p:txBody>
        </p:sp>
      </p:grpSp>
      <p:sp>
        <p:nvSpPr>
          <p:cNvPr id="124967" name="Rectangle 39"/>
          <p:cNvSpPr>
            <a:spLocks noGrp="1" noChangeArrowheads="1"/>
          </p:cNvSpPr>
          <p:nvPr>
            <p:ph type="ctrTitle" sz="quarter"/>
          </p:nvPr>
        </p:nvSpPr>
        <p:spPr>
          <a:xfrm>
            <a:off x="685800" y="1692275"/>
            <a:ext cx="7772400" cy="1736725"/>
          </a:xfrm>
          <a:prstGeom prst="rect">
            <a:avLst/>
          </a:prstGeom>
        </p:spPr>
        <p:txBody>
          <a:bodyPr anchor="b"/>
          <a:lstStyle>
            <a:lvl1pPr>
              <a:defRPr sz="5400"/>
            </a:lvl1pPr>
          </a:lstStyle>
          <a:p>
            <a:r>
              <a:rPr lang="es-ES"/>
              <a:t>Haga clic para cambiar el estilo de título	</a:t>
            </a:r>
          </a:p>
        </p:txBody>
      </p:sp>
      <p:sp>
        <p:nvSpPr>
          <p:cNvPr id="124968" name="Rectangle 40"/>
          <p:cNvSpPr>
            <a:spLocks noGrp="1" noChangeArrowheads="1"/>
          </p:cNvSpPr>
          <p:nvPr>
            <p:ph type="subTitle" sz="quarter" idx="1"/>
          </p:nvPr>
        </p:nvSpPr>
        <p:spPr>
          <a:xfrm>
            <a:off x="1371600" y="3886200"/>
            <a:ext cx="6400800" cy="1752600"/>
          </a:xfrm>
          <a:prstGeom prst="rect">
            <a:avLst/>
          </a:prstGeom>
        </p:spPr>
        <p:txBody>
          <a:bodyPr/>
          <a:lstStyle>
            <a:lvl1pPr marL="0" indent="0" algn="ctr">
              <a:buFont typeface="Wingdings" pitchFamily="2" charset="2"/>
              <a:buNone/>
              <a:defRPr/>
            </a:lvl1pPr>
          </a:lstStyle>
          <a:p>
            <a:r>
              <a:rPr lang="es-ES"/>
              <a:t>Haga clic para modificar el estilo de subtítulo del patrón</a:t>
            </a:r>
          </a:p>
        </p:txBody>
      </p:sp>
      <p:sp>
        <p:nvSpPr>
          <p:cNvPr id="124969" name="Rectangle 41"/>
          <p:cNvSpPr>
            <a:spLocks noGrp="1" noChangeArrowheads="1"/>
          </p:cNvSpPr>
          <p:nvPr>
            <p:ph type="dt" sz="quarter" idx="2"/>
          </p:nvPr>
        </p:nvSpPr>
        <p:spPr>
          <a:xfrm>
            <a:off x="457200" y="6243638"/>
            <a:ext cx="2133600" cy="457200"/>
          </a:xfrm>
          <a:prstGeom prst="rect">
            <a:avLst/>
          </a:prstGeom>
        </p:spPr>
        <p:txBody>
          <a:bodyPr/>
          <a:lstStyle>
            <a:lvl1pPr>
              <a:defRPr/>
            </a:lvl1pPr>
          </a:lstStyle>
          <a:p>
            <a:endParaRPr lang="es-ES"/>
          </a:p>
        </p:txBody>
      </p:sp>
      <p:sp>
        <p:nvSpPr>
          <p:cNvPr id="124970" name="Rectangle 42"/>
          <p:cNvSpPr>
            <a:spLocks noGrp="1" noChangeArrowheads="1"/>
          </p:cNvSpPr>
          <p:nvPr>
            <p:ph type="ftr" sz="quarter" idx="3"/>
          </p:nvPr>
        </p:nvSpPr>
        <p:spPr>
          <a:xfrm>
            <a:off x="3124200" y="6248400"/>
            <a:ext cx="2895600" cy="457200"/>
          </a:xfrm>
          <a:prstGeom prst="rect">
            <a:avLst/>
          </a:prstGeom>
        </p:spPr>
        <p:txBody>
          <a:bodyPr/>
          <a:lstStyle>
            <a:lvl1pPr>
              <a:defRPr/>
            </a:lvl1pPr>
          </a:lstStyle>
          <a:p>
            <a:endParaRPr lang="es-ES"/>
          </a:p>
        </p:txBody>
      </p:sp>
      <p:sp>
        <p:nvSpPr>
          <p:cNvPr id="124971" name="Rectangle 43"/>
          <p:cNvSpPr>
            <a:spLocks noGrp="1" noChangeArrowheads="1"/>
          </p:cNvSpPr>
          <p:nvPr>
            <p:ph type="sldNum" sz="quarter" idx="4"/>
          </p:nvPr>
        </p:nvSpPr>
        <p:spPr>
          <a:xfrm>
            <a:off x="6553200" y="6243638"/>
            <a:ext cx="2133600" cy="457200"/>
          </a:xfrm>
          <a:prstGeom prst="rect">
            <a:avLst/>
          </a:prstGeom>
        </p:spPr>
        <p:txBody>
          <a:bodyPr/>
          <a:lstStyle>
            <a:lvl1pPr>
              <a:defRPr/>
            </a:lvl1pPr>
          </a:lstStyle>
          <a:p>
            <a:fld id="{C0EE7292-C289-46CC-B96C-0D9B0C1F1DC0}" type="slidenum">
              <a:rPr lang="es-ES"/>
              <a:pPr/>
              <a:t>‹Nr.›</a:t>
            </a:fld>
            <a:endParaRPr lang="es-ES"/>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a:prstGeom prst="rect">
            <a:avLst/>
          </a:prstGeom>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1600200"/>
            <a:ext cx="8229600" cy="4530725"/>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5" name="4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6" name="5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38DAAF4F-CF6C-48F2-98CE-6CD7365C24B5}" type="slidenum">
              <a:rPr lang="es-ES"/>
              <a:pPr/>
              <a:t>‹Nr.›</a:t>
            </a:fld>
            <a:endParaRPr lang="es-E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7813"/>
            <a:ext cx="2057400" cy="5853112"/>
          </a:xfrm>
          <a:prstGeom prst="rect">
            <a:avLst/>
          </a:prstGeo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7813"/>
            <a:ext cx="6019800" cy="5853112"/>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5" name="4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6" name="5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82E9EB5A-437A-43BF-AE34-5848CE407C81}" type="slidenum">
              <a:rPr lang="es-ES"/>
              <a:pPr/>
              <a:t>‹Nr.›</a:t>
            </a:fld>
            <a:endParaRPr lang="es-E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a:prstGeom prst="rect">
            <a:avLst/>
          </a:prstGeo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307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307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6" name="5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7" name="6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CC5CD1DF-0303-4054-9CFC-CB47CB291C21}" type="slidenum">
              <a:rPr lang="es-ES"/>
              <a:pPr/>
              <a:t>‹Nr.›</a:t>
            </a:fld>
            <a:endParaRPr lang="es-E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TwoObj" preserve="1">
  <p:cSld name="Título, tex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a:prstGeom prst="rect">
            <a:avLst/>
          </a:prstGeo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307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quarter" idx="2"/>
          </p:nvPr>
        </p:nvSpPr>
        <p:spPr>
          <a:xfrm>
            <a:off x="4648200" y="1600200"/>
            <a:ext cx="4038600" cy="21891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contenido"/>
          <p:cNvSpPr>
            <a:spLocks noGrp="1"/>
          </p:cNvSpPr>
          <p:nvPr>
            <p:ph sz="quarter" idx="3"/>
          </p:nvPr>
        </p:nvSpPr>
        <p:spPr>
          <a:xfrm>
            <a:off x="4648200" y="3941763"/>
            <a:ext cx="4038600" cy="2189162"/>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7" name="6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8" name="7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A53FCDF8-4107-423A-A713-3B7C3D672164}" type="slidenum">
              <a:rPr lang="es-ES"/>
              <a:pPr/>
              <a:t>‹Nr.›</a:t>
            </a:fld>
            <a:endParaRPr lang="es-E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 preserve="1">
  <p:cSld name="Título y gráfic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a:prstGeom prst="rect">
            <a:avLst/>
          </a:prstGeom>
        </p:spPr>
        <p:txBody>
          <a:bodyPr/>
          <a:lstStyle/>
          <a:p>
            <a:r>
              <a:rPr lang="es-ES" smtClean="0"/>
              <a:t>Haga clic para modificar el estilo de título del patrón</a:t>
            </a:r>
            <a:endParaRPr lang="es-ES"/>
          </a:p>
        </p:txBody>
      </p:sp>
      <p:sp>
        <p:nvSpPr>
          <p:cNvPr id="3" name="2 Marcador de gráfico"/>
          <p:cNvSpPr>
            <a:spLocks noGrp="1"/>
          </p:cNvSpPr>
          <p:nvPr>
            <p:ph type="chart" idx="1"/>
          </p:nvPr>
        </p:nvSpPr>
        <p:spPr>
          <a:xfrm>
            <a:off x="457200" y="1600200"/>
            <a:ext cx="8229600" cy="4530725"/>
          </a:xfrm>
          <a:prstGeom prst="rect">
            <a:avLst/>
          </a:prstGeom>
        </p:spPr>
        <p:txBody>
          <a:bodyPr/>
          <a:lstStyle/>
          <a:p>
            <a:endParaRPr lang="es-ES"/>
          </a:p>
        </p:txBody>
      </p:sp>
      <p:sp>
        <p:nvSpPr>
          <p:cNvPr id="4" name="3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5" name="4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6" name="5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AF5F0279-F649-4322-B514-B641E3C50DB5}" type="slidenum">
              <a:rPr lang="es-ES"/>
              <a:pPr/>
              <a:t>‹Nr.›</a:t>
            </a:fld>
            <a:endParaRPr lang="es-E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5BB56104-E669-4D1B-8465-B9DB097553B6}" type="slidenum">
              <a:rPr lang="es-ES"/>
              <a:pPr/>
              <a:t>‹Nr.›</a:t>
            </a:fld>
            <a:endParaRPr lang="es-E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0186964F-2DE6-4646-833A-1E3DA0561B56}" type="slidenum">
              <a:rPr lang="es-ES"/>
              <a:pPr/>
              <a:t>‹Nr.›</a:t>
            </a:fld>
            <a:endParaRPr lang="es-E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C73773F8-9DEA-4EAA-AE9D-8C14FC6A7FB3}" type="slidenum">
              <a:rPr lang="es-ES"/>
              <a:pPr/>
              <a:t>‹Nr.›</a:t>
            </a:fld>
            <a:endParaRPr lang="es-E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5DBD7FE0-7FCE-4EA6-96F3-50F3FBA3799E}" type="slidenum">
              <a:rPr lang="es-ES"/>
              <a:pPr/>
              <a:t>‹Nr.›</a:t>
            </a:fld>
            <a:endParaRPr lang="es-E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lvl1pPr>
              <a:defRPr/>
            </a:lvl1pPr>
          </a:lstStyle>
          <a:p>
            <a:endParaRPr lang="es-ES"/>
          </a:p>
        </p:txBody>
      </p:sp>
      <p:sp>
        <p:nvSpPr>
          <p:cNvPr id="8" name="7 Marcador de pie de página"/>
          <p:cNvSpPr>
            <a:spLocks noGrp="1"/>
          </p:cNvSpPr>
          <p:nvPr>
            <p:ph type="ftr" sz="quarter" idx="11"/>
          </p:nvPr>
        </p:nvSpPr>
        <p:spPr/>
        <p:txBody>
          <a:bodyPr/>
          <a:lstStyle>
            <a:lvl1pPr>
              <a:defRPr/>
            </a:lvl1pPr>
          </a:lstStyle>
          <a:p>
            <a:endParaRPr lang="es-ES"/>
          </a:p>
        </p:txBody>
      </p:sp>
      <p:sp>
        <p:nvSpPr>
          <p:cNvPr id="9" name="8 Marcador de número de diapositiva"/>
          <p:cNvSpPr>
            <a:spLocks noGrp="1"/>
          </p:cNvSpPr>
          <p:nvPr>
            <p:ph type="sldNum" sz="quarter" idx="12"/>
          </p:nvPr>
        </p:nvSpPr>
        <p:spPr/>
        <p:txBody>
          <a:bodyPr/>
          <a:lstStyle>
            <a:lvl1pPr>
              <a:defRPr/>
            </a:lvl1pPr>
          </a:lstStyle>
          <a:p>
            <a:fld id="{1AE6978E-2784-4AD1-AE14-A9C1A5FE9A23}" type="slidenum">
              <a:rPr lang="es-ES"/>
              <a:pPr/>
              <a:t>‹Nr.›</a:t>
            </a:fld>
            <a:endParaRPr lang="es-E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a:xfrm>
            <a:off x="457200" y="1600200"/>
            <a:ext cx="8229600" cy="45307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5" name="4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6" name="5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B60B043A-0CEA-432C-A100-662D9C720E1C}" type="slidenum">
              <a:rPr lang="es-ES"/>
              <a:pPr/>
              <a:t>‹Nr.›</a:t>
            </a:fld>
            <a:endParaRPr lang="es-E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lvl1pPr>
              <a:defRPr/>
            </a:lvl1pPr>
          </a:lstStyle>
          <a:p>
            <a:endParaRPr lang="es-ES"/>
          </a:p>
        </p:txBody>
      </p:sp>
      <p:sp>
        <p:nvSpPr>
          <p:cNvPr id="4" name="3 Marcador de pie de página"/>
          <p:cNvSpPr>
            <a:spLocks noGrp="1"/>
          </p:cNvSpPr>
          <p:nvPr>
            <p:ph type="ftr" sz="quarter" idx="11"/>
          </p:nvPr>
        </p:nvSpPr>
        <p:spPr/>
        <p:txBody>
          <a:bodyPr/>
          <a:lstStyle>
            <a:lvl1pPr>
              <a:defRPr/>
            </a:lvl1pPr>
          </a:lstStyle>
          <a:p>
            <a:endParaRPr lang="es-ES"/>
          </a:p>
        </p:txBody>
      </p:sp>
      <p:sp>
        <p:nvSpPr>
          <p:cNvPr id="5" name="4 Marcador de número de diapositiva"/>
          <p:cNvSpPr>
            <a:spLocks noGrp="1"/>
          </p:cNvSpPr>
          <p:nvPr>
            <p:ph type="sldNum" sz="quarter" idx="12"/>
          </p:nvPr>
        </p:nvSpPr>
        <p:spPr/>
        <p:txBody>
          <a:bodyPr/>
          <a:lstStyle>
            <a:lvl1pPr>
              <a:defRPr/>
            </a:lvl1pPr>
          </a:lstStyle>
          <a:p>
            <a:fld id="{D0F0378C-D136-4404-81DC-0D8576CF7899}" type="slidenum">
              <a:rPr lang="es-ES"/>
              <a:pPr/>
              <a:t>‹Nr.›</a:t>
            </a:fld>
            <a:endParaRPr lang="es-E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s-ES"/>
          </a:p>
        </p:txBody>
      </p:sp>
      <p:sp>
        <p:nvSpPr>
          <p:cNvPr id="3" name="2 Marcador de pie de página"/>
          <p:cNvSpPr>
            <a:spLocks noGrp="1"/>
          </p:cNvSpPr>
          <p:nvPr>
            <p:ph type="ftr" sz="quarter" idx="11"/>
          </p:nvPr>
        </p:nvSpPr>
        <p:spPr/>
        <p:txBody>
          <a:bodyPr/>
          <a:lstStyle>
            <a:lvl1pPr>
              <a:defRPr/>
            </a:lvl1pPr>
          </a:lstStyle>
          <a:p>
            <a:endParaRPr lang="es-ES"/>
          </a:p>
        </p:txBody>
      </p:sp>
      <p:sp>
        <p:nvSpPr>
          <p:cNvPr id="4" name="3 Marcador de número de diapositiva"/>
          <p:cNvSpPr>
            <a:spLocks noGrp="1"/>
          </p:cNvSpPr>
          <p:nvPr>
            <p:ph type="sldNum" sz="quarter" idx="12"/>
          </p:nvPr>
        </p:nvSpPr>
        <p:spPr/>
        <p:txBody>
          <a:bodyPr/>
          <a:lstStyle>
            <a:lvl1pPr>
              <a:defRPr/>
            </a:lvl1pPr>
          </a:lstStyle>
          <a:p>
            <a:fld id="{863789A0-D0F7-4F61-89C7-DC0BF40B0FE1}" type="slidenum">
              <a:rPr lang="es-ES"/>
              <a:pPr/>
              <a:t>‹Nr.›</a:t>
            </a:fld>
            <a:endParaRPr lang="es-E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73486ACB-21DA-415E-84FB-194A3D6B269E}" type="slidenum">
              <a:rPr lang="es-ES"/>
              <a:pPr/>
              <a:t>‹Nr.›</a:t>
            </a:fld>
            <a:endParaRPr lang="es-ES"/>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D109F526-F305-422F-B809-7121118EE40C}" type="slidenum">
              <a:rPr lang="es-ES"/>
              <a:pPr/>
              <a:t>‹Nr.›</a:t>
            </a:fld>
            <a:endParaRPr lang="es-E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77B68713-66B8-44D4-9EEB-AC0433C7CB3E}" type="slidenum">
              <a:rPr lang="es-ES"/>
              <a:pPr/>
              <a:t>‹Nr.›</a:t>
            </a:fld>
            <a:endParaRPr lang="es-E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D31A67E7-98CD-48F8-AEF6-AD151E6186BB}" type="slidenum">
              <a:rPr lang="es-ES"/>
              <a:pPr/>
              <a:t>‹Nr.›</a:t>
            </a:fld>
            <a:endParaRPr lang="es-E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2 Marcador de fecha"/>
          <p:cNvSpPr>
            <a:spLocks noGrp="1"/>
          </p:cNvSpPr>
          <p:nvPr>
            <p:ph type="dt" sz="half" idx="10"/>
          </p:nvPr>
        </p:nvSpPr>
        <p:spPr>
          <a:xfrm>
            <a:off x="457200" y="6245225"/>
            <a:ext cx="2133600" cy="476250"/>
          </a:xfrm>
        </p:spPr>
        <p:txBody>
          <a:bodyPr/>
          <a:lstStyle>
            <a:lvl1pPr>
              <a:defRPr/>
            </a:lvl1pPr>
          </a:lstStyle>
          <a:p>
            <a:endParaRPr lang="es-ES"/>
          </a:p>
        </p:txBody>
      </p:sp>
      <p:sp>
        <p:nvSpPr>
          <p:cNvPr id="4" name="3 Marcador de pie de página"/>
          <p:cNvSpPr>
            <a:spLocks noGrp="1"/>
          </p:cNvSpPr>
          <p:nvPr>
            <p:ph type="ftr" sz="quarter" idx="11"/>
          </p:nvPr>
        </p:nvSpPr>
        <p:spPr>
          <a:xfrm>
            <a:off x="3124200" y="6245225"/>
            <a:ext cx="2895600" cy="476250"/>
          </a:xfrm>
        </p:spPr>
        <p:txBody>
          <a:bodyPr/>
          <a:lstStyle>
            <a:lvl1pPr>
              <a:defRPr/>
            </a:lvl1pPr>
          </a:lstStyle>
          <a:p>
            <a:endParaRPr lang="es-ES"/>
          </a:p>
        </p:txBody>
      </p:sp>
      <p:sp>
        <p:nvSpPr>
          <p:cNvPr id="5" name="4 Marcador de número de diapositiva"/>
          <p:cNvSpPr>
            <a:spLocks noGrp="1"/>
          </p:cNvSpPr>
          <p:nvPr>
            <p:ph type="sldNum" sz="quarter" idx="12"/>
          </p:nvPr>
        </p:nvSpPr>
        <p:spPr>
          <a:xfrm>
            <a:off x="6553200" y="6245225"/>
            <a:ext cx="2133600" cy="476250"/>
          </a:xfrm>
        </p:spPr>
        <p:txBody>
          <a:bodyPr/>
          <a:lstStyle>
            <a:lvl1pPr>
              <a:defRPr/>
            </a:lvl1pPr>
          </a:lstStyle>
          <a:p>
            <a:fld id="{FC1D20F1-37DC-42F5-8DF2-E217AC33DE36}" type="slidenum">
              <a:rPr lang="es-ES"/>
              <a:pPr/>
              <a:t>‹Nr.›</a:t>
            </a:fld>
            <a:endParaRPr lang="es-E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5" name="4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6" name="5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BE2BBC7D-3C85-482D-9385-E71FF4DA1DD1}" type="slidenum">
              <a:rPr lang="es-ES"/>
              <a:pPr/>
              <a:t>‹Nr.›</a:t>
            </a:fld>
            <a:endParaRPr lang="es-E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30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30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6" name="5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7" name="6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A0DBFBCD-E466-460E-9452-67629927D2A9}" type="slidenum">
              <a:rPr lang="es-ES"/>
              <a:pPr/>
              <a:t>‹Nr.›</a:t>
            </a:fld>
            <a:endParaRPr lang="es-E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8" name="7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9" name="8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454B6CE7-C576-4A50-AFF6-CCF6B77FA0A1}" type="slidenum">
              <a:rPr lang="es-ES"/>
              <a:pPr/>
              <a:t>‹Nr.›</a:t>
            </a:fld>
            <a:endParaRPr lang="es-E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a:prstGeom prst="rect">
            <a:avLst/>
          </a:prstGeom>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4" name="3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5" name="4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0E6F2992-349A-42D4-B8A4-2F793409501E}" type="slidenum">
              <a:rPr lang="es-ES"/>
              <a:pPr/>
              <a:t>‹Nr.›</a:t>
            </a:fld>
            <a:endParaRPr lang="es-E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3" name="2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4" name="3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2E902F1A-EA1F-4A5D-ACA7-0F1EA39C2F71}" type="slidenum">
              <a:rPr lang="es-ES"/>
              <a:pPr/>
              <a:t>‹Nr.›</a:t>
            </a:fld>
            <a:endParaRPr lang="es-E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6" name="5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7" name="6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761D3C81-DF98-4129-9A2A-3A532483BE27}" type="slidenum">
              <a:rPr lang="es-ES"/>
              <a:pPr/>
              <a:t>‹Nr.›</a:t>
            </a:fld>
            <a:endParaRPr lang="es-E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a:xfrm>
            <a:off x="457200" y="6243638"/>
            <a:ext cx="2133600" cy="457200"/>
          </a:xfrm>
          <a:prstGeom prst="rect">
            <a:avLst/>
          </a:prstGeom>
        </p:spPr>
        <p:txBody>
          <a:bodyPr/>
          <a:lstStyle>
            <a:lvl1pPr>
              <a:defRPr/>
            </a:lvl1pPr>
          </a:lstStyle>
          <a:p>
            <a:endParaRPr lang="es-ES"/>
          </a:p>
        </p:txBody>
      </p:sp>
      <p:sp>
        <p:nvSpPr>
          <p:cNvPr id="6" name="5 Marcador de pie de página"/>
          <p:cNvSpPr>
            <a:spLocks noGrp="1"/>
          </p:cNvSpPr>
          <p:nvPr>
            <p:ph type="ftr" sz="quarter" idx="11"/>
          </p:nvPr>
        </p:nvSpPr>
        <p:spPr>
          <a:xfrm>
            <a:off x="3124200" y="6248400"/>
            <a:ext cx="2895600" cy="457200"/>
          </a:xfrm>
          <a:prstGeom prst="rect">
            <a:avLst/>
          </a:prstGeom>
        </p:spPr>
        <p:txBody>
          <a:bodyPr/>
          <a:lstStyle>
            <a:lvl1pPr>
              <a:defRPr/>
            </a:lvl1pPr>
          </a:lstStyle>
          <a:p>
            <a:endParaRPr lang="es-ES"/>
          </a:p>
        </p:txBody>
      </p:sp>
      <p:sp>
        <p:nvSpPr>
          <p:cNvPr id="7" name="6 Marcador de número de diapositiva"/>
          <p:cNvSpPr>
            <a:spLocks noGrp="1"/>
          </p:cNvSpPr>
          <p:nvPr>
            <p:ph type="sldNum" sz="quarter" idx="12"/>
          </p:nvPr>
        </p:nvSpPr>
        <p:spPr>
          <a:xfrm>
            <a:off x="6553200" y="6243638"/>
            <a:ext cx="2133600" cy="457200"/>
          </a:xfrm>
          <a:prstGeom prst="rect">
            <a:avLst/>
          </a:prstGeom>
        </p:spPr>
        <p:txBody>
          <a:bodyPr/>
          <a:lstStyle>
            <a:lvl1pPr>
              <a:defRPr/>
            </a:lvl1pPr>
          </a:lstStyle>
          <a:p>
            <a:fld id="{8D98CFFF-CD3E-4D8E-8197-7EFCDE9441C7}" type="slidenum">
              <a:rPr lang="es-ES"/>
              <a:pPr/>
              <a:t>‹Nr.›</a:t>
            </a:fld>
            <a:endParaRPr lang="es-E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23906" name="Group 2"/>
          <p:cNvGrpSpPr>
            <a:grpSpLocks/>
          </p:cNvGrpSpPr>
          <p:nvPr userDrawn="1"/>
        </p:nvGrpSpPr>
        <p:grpSpPr bwMode="auto">
          <a:xfrm>
            <a:off x="1588" y="0"/>
            <a:ext cx="9148762" cy="6851650"/>
            <a:chOff x="1" y="0"/>
            <a:chExt cx="5763" cy="4316"/>
          </a:xfrm>
        </p:grpSpPr>
        <p:sp>
          <p:nvSpPr>
            <p:cNvPr id="123907" name="Freeform 3"/>
            <p:cNvSpPr>
              <a:spLocks/>
            </p:cNvSpPr>
            <p:nvPr/>
          </p:nvSpPr>
          <p:spPr bwMode="hidden">
            <a:xfrm>
              <a:off x="5045" y="2626"/>
              <a:ext cx="719" cy="1690"/>
            </a:xfrm>
            <a:custGeom>
              <a:avLst/>
              <a:gdLst/>
              <a:ahLst/>
              <a:cxnLst>
                <a:cxn ang="0">
                  <a:pos x="717" y="72"/>
                </a:cxn>
                <a:cxn ang="0">
                  <a:pos x="717" y="0"/>
                </a:cxn>
                <a:cxn ang="0">
                  <a:pos x="699" y="101"/>
                </a:cxn>
                <a:cxn ang="0">
                  <a:pos x="675" y="209"/>
                </a:cxn>
                <a:cxn ang="0">
                  <a:pos x="627" y="389"/>
                </a:cxn>
                <a:cxn ang="0">
                  <a:pos x="574" y="569"/>
                </a:cxn>
                <a:cxn ang="0">
                  <a:pos x="502" y="749"/>
                </a:cxn>
                <a:cxn ang="0">
                  <a:pos x="424" y="935"/>
                </a:cxn>
                <a:cxn ang="0">
                  <a:pos x="334" y="1121"/>
                </a:cxn>
                <a:cxn ang="0">
                  <a:pos x="233" y="1312"/>
                </a:cxn>
                <a:cxn ang="0">
                  <a:pos x="125" y="1498"/>
                </a:cxn>
                <a:cxn ang="0">
                  <a:pos x="0" y="1690"/>
                </a:cxn>
                <a:cxn ang="0">
                  <a:pos x="11" y="1690"/>
                </a:cxn>
                <a:cxn ang="0">
                  <a:pos x="137" y="1498"/>
                </a:cxn>
                <a:cxn ang="0">
                  <a:pos x="245" y="1312"/>
                </a:cxn>
                <a:cxn ang="0">
                  <a:pos x="346" y="1121"/>
                </a:cxn>
                <a:cxn ang="0">
                  <a:pos x="436" y="935"/>
                </a:cxn>
                <a:cxn ang="0">
                  <a:pos x="514" y="749"/>
                </a:cxn>
                <a:cxn ang="0">
                  <a:pos x="585" y="569"/>
                </a:cxn>
                <a:cxn ang="0">
                  <a:pos x="639" y="389"/>
                </a:cxn>
                <a:cxn ang="0">
                  <a:pos x="687" y="209"/>
                </a:cxn>
                <a:cxn ang="0">
                  <a:pos x="705" y="143"/>
                </a:cxn>
                <a:cxn ang="0">
                  <a:pos x="717" y="72"/>
                </a:cxn>
                <a:cxn ang="0">
                  <a:pos x="717" y="72"/>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sp>
          <p:nvSpPr>
            <p:cNvPr id="123908" name="Freeform 4"/>
            <p:cNvSpPr>
              <a:spLocks/>
            </p:cNvSpPr>
            <p:nvPr/>
          </p:nvSpPr>
          <p:spPr bwMode="hidden">
            <a:xfrm>
              <a:off x="5386" y="3794"/>
              <a:ext cx="378" cy="522"/>
            </a:xfrm>
            <a:custGeom>
              <a:avLst/>
              <a:gdLst/>
              <a:ahLst/>
              <a:cxnLst>
                <a:cxn ang="0">
                  <a:pos x="377" y="0"/>
                </a:cxn>
                <a:cxn ang="0">
                  <a:pos x="293" y="132"/>
                </a:cxn>
                <a:cxn ang="0">
                  <a:pos x="204" y="264"/>
                </a:cxn>
                <a:cxn ang="0">
                  <a:pos x="102" y="396"/>
                </a:cxn>
                <a:cxn ang="0">
                  <a:pos x="0" y="522"/>
                </a:cxn>
                <a:cxn ang="0">
                  <a:pos x="12" y="522"/>
                </a:cxn>
                <a:cxn ang="0">
                  <a:pos x="114" y="402"/>
                </a:cxn>
                <a:cxn ang="0">
                  <a:pos x="204" y="282"/>
                </a:cxn>
                <a:cxn ang="0">
                  <a:pos x="377" y="24"/>
                </a:cxn>
                <a:cxn ang="0">
                  <a:pos x="377" y="0"/>
                </a:cxn>
                <a:cxn ang="0">
                  <a:pos x="377" y="0"/>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sp>
          <p:nvSpPr>
            <p:cNvPr id="123909" name="Freeform 5"/>
            <p:cNvSpPr>
              <a:spLocks/>
            </p:cNvSpPr>
            <p:nvPr/>
          </p:nvSpPr>
          <p:spPr bwMode="hidden">
            <a:xfrm>
              <a:off x="5680" y="4214"/>
              <a:ext cx="84" cy="102"/>
            </a:xfrm>
            <a:custGeom>
              <a:avLst/>
              <a:gdLst/>
              <a:ahLst/>
              <a:cxnLst>
                <a:cxn ang="0">
                  <a:pos x="0" y="102"/>
                </a:cxn>
                <a:cxn ang="0">
                  <a:pos x="18" y="102"/>
                </a:cxn>
                <a:cxn ang="0">
                  <a:pos x="48" y="60"/>
                </a:cxn>
                <a:cxn ang="0">
                  <a:pos x="84" y="24"/>
                </a:cxn>
                <a:cxn ang="0">
                  <a:pos x="84" y="0"/>
                </a:cxn>
                <a:cxn ang="0">
                  <a:pos x="42" y="54"/>
                </a:cxn>
                <a:cxn ang="0">
                  <a:pos x="0" y="102"/>
                </a:cxn>
                <a:cxn ang="0">
                  <a:pos x="0" y="102"/>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grpSp>
          <p:nvGrpSpPr>
            <p:cNvPr id="123910" name="Group 6"/>
            <p:cNvGrpSpPr>
              <a:grpSpLocks/>
            </p:cNvGrpSpPr>
            <p:nvPr/>
          </p:nvGrpSpPr>
          <p:grpSpPr bwMode="auto">
            <a:xfrm>
              <a:off x="288" y="0"/>
              <a:ext cx="5098" cy="4316"/>
              <a:chOff x="288" y="0"/>
              <a:chExt cx="5098" cy="4316"/>
            </a:xfrm>
          </p:grpSpPr>
          <p:sp>
            <p:nvSpPr>
              <p:cNvPr id="123911" name="Freeform 7"/>
              <p:cNvSpPr>
                <a:spLocks/>
              </p:cNvSpPr>
              <p:nvPr userDrawn="1"/>
            </p:nvSpPr>
            <p:spPr bwMode="hidden">
              <a:xfrm>
                <a:off x="2789" y="0"/>
                <a:ext cx="72" cy="4316"/>
              </a:xfrm>
              <a:custGeom>
                <a:avLst/>
                <a:gdLst/>
                <a:ahLst/>
                <a:cxnLst>
                  <a:cxn ang="0">
                    <a:pos x="0" y="0"/>
                  </a:cxn>
                  <a:cxn ang="0">
                    <a:pos x="60" y="4316"/>
                  </a:cxn>
                  <a:cxn ang="0">
                    <a:pos x="72" y="4316"/>
                  </a:cxn>
                  <a:cxn ang="0">
                    <a:pos x="12" y="0"/>
                  </a:cxn>
                  <a:cxn ang="0">
                    <a:pos x="0" y="0"/>
                  </a:cxn>
                  <a:cxn ang="0">
                    <a:pos x="0" y="0"/>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12" name="Freeform 8"/>
              <p:cNvSpPr>
                <a:spLocks/>
              </p:cNvSpPr>
              <p:nvPr userDrawn="1"/>
            </p:nvSpPr>
            <p:spPr bwMode="hidden">
              <a:xfrm>
                <a:off x="3089" y="0"/>
                <a:ext cx="174" cy="4316"/>
              </a:xfrm>
              <a:custGeom>
                <a:avLst/>
                <a:gdLst/>
                <a:ahLst/>
                <a:cxnLst>
                  <a:cxn ang="0">
                    <a:pos x="24" y="0"/>
                  </a:cxn>
                  <a:cxn ang="0">
                    <a:pos x="12" y="0"/>
                  </a:cxn>
                  <a:cxn ang="0">
                    <a:pos x="42" y="216"/>
                  </a:cxn>
                  <a:cxn ang="0">
                    <a:pos x="72" y="444"/>
                  </a:cxn>
                  <a:cxn ang="0">
                    <a:pos x="96" y="689"/>
                  </a:cxn>
                  <a:cxn ang="0">
                    <a:pos x="120" y="947"/>
                  </a:cxn>
                  <a:cxn ang="0">
                    <a:pos x="132" y="1211"/>
                  </a:cxn>
                  <a:cxn ang="0">
                    <a:pos x="150" y="1487"/>
                  </a:cxn>
                  <a:cxn ang="0">
                    <a:pos x="156" y="1768"/>
                  </a:cxn>
                  <a:cxn ang="0">
                    <a:pos x="162" y="2062"/>
                  </a:cxn>
                  <a:cxn ang="0">
                    <a:pos x="156" y="2644"/>
                  </a:cxn>
                  <a:cxn ang="0">
                    <a:pos x="126" y="3225"/>
                  </a:cxn>
                  <a:cxn ang="0">
                    <a:pos x="108" y="3507"/>
                  </a:cxn>
                  <a:cxn ang="0">
                    <a:pos x="78" y="3788"/>
                  </a:cxn>
                  <a:cxn ang="0">
                    <a:pos x="42" y="4058"/>
                  </a:cxn>
                  <a:cxn ang="0">
                    <a:pos x="0" y="4316"/>
                  </a:cxn>
                  <a:cxn ang="0">
                    <a:pos x="12" y="4316"/>
                  </a:cxn>
                  <a:cxn ang="0">
                    <a:pos x="54" y="4058"/>
                  </a:cxn>
                  <a:cxn ang="0">
                    <a:pos x="90" y="3782"/>
                  </a:cxn>
                  <a:cxn ang="0">
                    <a:pos x="120" y="3507"/>
                  </a:cxn>
                  <a:cxn ang="0">
                    <a:pos x="138" y="3219"/>
                  </a:cxn>
                  <a:cxn ang="0">
                    <a:pos x="168" y="2638"/>
                  </a:cxn>
                  <a:cxn ang="0">
                    <a:pos x="174" y="2056"/>
                  </a:cxn>
                  <a:cxn ang="0">
                    <a:pos x="168" y="1768"/>
                  </a:cxn>
                  <a:cxn ang="0">
                    <a:pos x="162" y="1487"/>
                  </a:cxn>
                  <a:cxn ang="0">
                    <a:pos x="144" y="1211"/>
                  </a:cxn>
                  <a:cxn ang="0">
                    <a:pos x="132" y="941"/>
                  </a:cxn>
                  <a:cxn ang="0">
                    <a:pos x="108" y="689"/>
                  </a:cxn>
                  <a:cxn ang="0">
                    <a:pos x="84" y="444"/>
                  </a:cxn>
                  <a:cxn ang="0">
                    <a:pos x="54" y="216"/>
                  </a:cxn>
                  <a:cxn ang="0">
                    <a:pos x="24" y="0"/>
                  </a:cxn>
                  <a:cxn ang="0">
                    <a:pos x="24" y="0"/>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13" name="Freeform 9"/>
              <p:cNvSpPr>
                <a:spLocks/>
              </p:cNvSpPr>
              <p:nvPr userDrawn="1"/>
            </p:nvSpPr>
            <p:spPr bwMode="hidden">
              <a:xfrm>
                <a:off x="3358" y="0"/>
                <a:ext cx="337" cy="4316"/>
              </a:xfrm>
              <a:custGeom>
                <a:avLst/>
                <a:gdLst/>
                <a:ahLst/>
                <a:cxnLst>
                  <a:cxn ang="0">
                    <a:pos x="329" y="2014"/>
                  </a:cxn>
                  <a:cxn ang="0">
                    <a:pos x="317" y="1726"/>
                  </a:cxn>
                  <a:cxn ang="0">
                    <a:pos x="293" y="1445"/>
                  </a:cxn>
                  <a:cxn ang="0">
                    <a:pos x="263" y="1175"/>
                  </a:cxn>
                  <a:cxn ang="0">
                    <a:pos x="228" y="917"/>
                  </a:cxn>
                  <a:cxn ang="0">
                    <a:pos x="186" y="665"/>
                  </a:cxn>
                  <a:cxn ang="0">
                    <a:pos x="132" y="432"/>
                  </a:cxn>
                  <a:cxn ang="0">
                    <a:pos x="78" y="204"/>
                  </a:cxn>
                  <a:cxn ang="0">
                    <a:pos x="12" y="0"/>
                  </a:cxn>
                  <a:cxn ang="0">
                    <a:pos x="0" y="0"/>
                  </a:cxn>
                  <a:cxn ang="0">
                    <a:pos x="66" y="204"/>
                  </a:cxn>
                  <a:cxn ang="0">
                    <a:pos x="120" y="432"/>
                  </a:cxn>
                  <a:cxn ang="0">
                    <a:pos x="174" y="665"/>
                  </a:cxn>
                  <a:cxn ang="0">
                    <a:pos x="216" y="917"/>
                  </a:cxn>
                  <a:cxn ang="0">
                    <a:pos x="251" y="1175"/>
                  </a:cxn>
                  <a:cxn ang="0">
                    <a:pos x="281" y="1445"/>
                  </a:cxn>
                  <a:cxn ang="0">
                    <a:pos x="305" y="1726"/>
                  </a:cxn>
                  <a:cxn ang="0">
                    <a:pos x="317" y="2014"/>
                  </a:cxn>
                  <a:cxn ang="0">
                    <a:pos x="323" y="2314"/>
                  </a:cxn>
                  <a:cxn ang="0">
                    <a:pos x="317" y="2608"/>
                  </a:cxn>
                  <a:cxn ang="0">
                    <a:pos x="305" y="2907"/>
                  </a:cxn>
                  <a:cxn ang="0">
                    <a:pos x="281" y="3201"/>
                  </a:cxn>
                  <a:cxn ang="0">
                    <a:pos x="257" y="3489"/>
                  </a:cxn>
                  <a:cxn ang="0">
                    <a:pos x="216" y="3777"/>
                  </a:cxn>
                  <a:cxn ang="0">
                    <a:pos x="174" y="4052"/>
                  </a:cxn>
                  <a:cxn ang="0">
                    <a:pos x="120" y="4316"/>
                  </a:cxn>
                  <a:cxn ang="0">
                    <a:pos x="132" y="4316"/>
                  </a:cxn>
                  <a:cxn ang="0">
                    <a:pos x="186" y="4052"/>
                  </a:cxn>
                  <a:cxn ang="0">
                    <a:pos x="228" y="3777"/>
                  </a:cxn>
                  <a:cxn ang="0">
                    <a:pos x="269" y="3489"/>
                  </a:cxn>
                  <a:cxn ang="0">
                    <a:pos x="293" y="3201"/>
                  </a:cxn>
                  <a:cxn ang="0">
                    <a:pos x="317" y="2907"/>
                  </a:cxn>
                  <a:cxn ang="0">
                    <a:pos x="329" y="2608"/>
                  </a:cxn>
                  <a:cxn ang="0">
                    <a:pos x="335" y="2314"/>
                  </a:cxn>
                  <a:cxn ang="0">
                    <a:pos x="329" y="2014"/>
                  </a:cxn>
                  <a:cxn ang="0">
                    <a:pos x="329" y="2014"/>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14" name="Freeform 10"/>
              <p:cNvSpPr>
                <a:spLocks/>
              </p:cNvSpPr>
              <p:nvPr userDrawn="1"/>
            </p:nvSpPr>
            <p:spPr bwMode="hidden">
              <a:xfrm>
                <a:off x="3676" y="0"/>
                <a:ext cx="427" cy="4316"/>
              </a:xfrm>
              <a:custGeom>
                <a:avLst/>
                <a:gdLst/>
                <a:ahLst/>
                <a:cxnLst>
                  <a:cxn ang="0">
                    <a:pos x="413" y="1924"/>
                  </a:cxn>
                  <a:cxn ang="0">
                    <a:pos x="395" y="1690"/>
                  </a:cxn>
                  <a:cxn ang="0">
                    <a:pos x="365" y="1457"/>
                  </a:cxn>
                  <a:cxn ang="0">
                    <a:pos x="329" y="1229"/>
                  </a:cxn>
                  <a:cxn ang="0">
                    <a:pos x="281" y="1001"/>
                  </a:cxn>
                  <a:cxn ang="0">
                    <a:pos x="227" y="761"/>
                  </a:cxn>
                  <a:cxn ang="0">
                    <a:pos x="162" y="522"/>
                  </a:cxn>
                  <a:cxn ang="0">
                    <a:pos x="90" y="270"/>
                  </a:cxn>
                  <a:cxn ang="0">
                    <a:pos x="12" y="0"/>
                  </a:cxn>
                  <a:cxn ang="0">
                    <a:pos x="0" y="0"/>
                  </a:cxn>
                  <a:cxn ang="0">
                    <a:pos x="84" y="270"/>
                  </a:cxn>
                  <a:cxn ang="0">
                    <a:pos x="156" y="522"/>
                  </a:cxn>
                  <a:cxn ang="0">
                    <a:pos x="216" y="767"/>
                  </a:cxn>
                  <a:cxn ang="0">
                    <a:pos x="275" y="1001"/>
                  </a:cxn>
                  <a:cxn ang="0">
                    <a:pos x="317" y="1235"/>
                  </a:cxn>
                  <a:cxn ang="0">
                    <a:pos x="353" y="1463"/>
                  </a:cxn>
                  <a:cxn ang="0">
                    <a:pos x="383" y="1690"/>
                  </a:cxn>
                  <a:cxn ang="0">
                    <a:pos x="401" y="1924"/>
                  </a:cxn>
                  <a:cxn ang="0">
                    <a:pos x="413" y="2188"/>
                  </a:cxn>
                  <a:cxn ang="0">
                    <a:pos x="407" y="2458"/>
                  </a:cxn>
                  <a:cxn ang="0">
                    <a:pos x="395" y="2733"/>
                  </a:cxn>
                  <a:cxn ang="0">
                    <a:pos x="365" y="3021"/>
                  </a:cxn>
                  <a:cxn ang="0">
                    <a:pos x="329" y="3321"/>
                  </a:cxn>
                  <a:cxn ang="0">
                    <a:pos x="275" y="3639"/>
                  </a:cxn>
                  <a:cxn ang="0">
                    <a:pos x="204" y="3968"/>
                  </a:cxn>
                  <a:cxn ang="0">
                    <a:pos x="126" y="4316"/>
                  </a:cxn>
                  <a:cxn ang="0">
                    <a:pos x="138" y="4316"/>
                  </a:cxn>
                  <a:cxn ang="0">
                    <a:pos x="216" y="3968"/>
                  </a:cxn>
                  <a:cxn ang="0">
                    <a:pos x="287" y="3639"/>
                  </a:cxn>
                  <a:cxn ang="0">
                    <a:pos x="341" y="3321"/>
                  </a:cxn>
                  <a:cxn ang="0">
                    <a:pos x="377" y="3021"/>
                  </a:cxn>
                  <a:cxn ang="0">
                    <a:pos x="407" y="2733"/>
                  </a:cxn>
                  <a:cxn ang="0">
                    <a:pos x="419" y="2458"/>
                  </a:cxn>
                  <a:cxn ang="0">
                    <a:pos x="425" y="2188"/>
                  </a:cxn>
                  <a:cxn ang="0">
                    <a:pos x="413" y="1924"/>
                  </a:cxn>
                  <a:cxn ang="0">
                    <a:pos x="413" y="1924"/>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15" name="Freeform 11"/>
              <p:cNvSpPr>
                <a:spLocks/>
              </p:cNvSpPr>
              <p:nvPr userDrawn="1"/>
            </p:nvSpPr>
            <p:spPr bwMode="hidden">
              <a:xfrm>
                <a:off x="3946" y="0"/>
                <a:ext cx="558" cy="4316"/>
              </a:xfrm>
              <a:custGeom>
                <a:avLst/>
                <a:gdLst/>
                <a:ahLst/>
                <a:cxnLst>
                  <a:cxn ang="0">
                    <a:pos x="556" y="2020"/>
                  </a:cxn>
                  <a:cxn ang="0">
                    <a:pos x="538" y="1732"/>
                  </a:cxn>
                  <a:cxn ang="0">
                    <a:pos x="503" y="1445"/>
                  </a:cxn>
                  <a:cxn ang="0">
                    <a:pos x="455" y="1175"/>
                  </a:cxn>
                  <a:cxn ang="0">
                    <a:pos x="395" y="911"/>
                  </a:cxn>
                  <a:cxn ang="0">
                    <a:pos x="317" y="659"/>
                  </a:cxn>
                  <a:cxn ang="0">
                    <a:pos x="228" y="426"/>
                  </a:cxn>
                  <a:cxn ang="0">
                    <a:pos x="126" y="204"/>
                  </a:cxn>
                  <a:cxn ang="0">
                    <a:pos x="12" y="0"/>
                  </a:cxn>
                  <a:cxn ang="0">
                    <a:pos x="0" y="0"/>
                  </a:cxn>
                  <a:cxn ang="0">
                    <a:pos x="114" y="204"/>
                  </a:cxn>
                  <a:cxn ang="0">
                    <a:pos x="216" y="426"/>
                  </a:cxn>
                  <a:cxn ang="0">
                    <a:pos x="305" y="659"/>
                  </a:cxn>
                  <a:cxn ang="0">
                    <a:pos x="383" y="911"/>
                  </a:cxn>
                  <a:cxn ang="0">
                    <a:pos x="443" y="1175"/>
                  </a:cxn>
                  <a:cxn ang="0">
                    <a:pos x="491" y="1445"/>
                  </a:cxn>
                  <a:cxn ang="0">
                    <a:pos x="526" y="1732"/>
                  </a:cxn>
                  <a:cxn ang="0">
                    <a:pos x="544" y="2020"/>
                  </a:cxn>
                  <a:cxn ang="0">
                    <a:pos x="544" y="2326"/>
                  </a:cxn>
                  <a:cxn ang="0">
                    <a:pos x="532" y="2632"/>
                  </a:cxn>
                  <a:cxn ang="0">
                    <a:pos x="503" y="2931"/>
                  </a:cxn>
                  <a:cxn ang="0">
                    <a:pos x="455" y="3225"/>
                  </a:cxn>
                  <a:cxn ang="0">
                    <a:pos x="389" y="3513"/>
                  </a:cxn>
                  <a:cxn ang="0">
                    <a:pos x="311" y="3788"/>
                  </a:cxn>
                  <a:cxn ang="0">
                    <a:pos x="216" y="4058"/>
                  </a:cxn>
                  <a:cxn ang="0">
                    <a:pos x="102" y="4316"/>
                  </a:cxn>
                  <a:cxn ang="0">
                    <a:pos x="114" y="4316"/>
                  </a:cxn>
                  <a:cxn ang="0">
                    <a:pos x="228" y="4058"/>
                  </a:cxn>
                  <a:cxn ang="0">
                    <a:pos x="323" y="3788"/>
                  </a:cxn>
                  <a:cxn ang="0">
                    <a:pos x="401" y="3513"/>
                  </a:cxn>
                  <a:cxn ang="0">
                    <a:pos x="467" y="3225"/>
                  </a:cxn>
                  <a:cxn ang="0">
                    <a:pos x="515" y="2931"/>
                  </a:cxn>
                  <a:cxn ang="0">
                    <a:pos x="544" y="2632"/>
                  </a:cxn>
                  <a:cxn ang="0">
                    <a:pos x="556" y="2326"/>
                  </a:cxn>
                  <a:cxn ang="0">
                    <a:pos x="556" y="2020"/>
                  </a:cxn>
                  <a:cxn ang="0">
                    <a:pos x="556" y="2020"/>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16" name="Freeform 12"/>
              <p:cNvSpPr>
                <a:spLocks/>
              </p:cNvSpPr>
              <p:nvPr userDrawn="1"/>
            </p:nvSpPr>
            <p:spPr bwMode="hidden">
              <a:xfrm>
                <a:off x="4246" y="0"/>
                <a:ext cx="690" cy="4316"/>
              </a:xfrm>
              <a:custGeom>
                <a:avLst/>
                <a:gdLst/>
                <a:ahLst/>
                <a:cxnLst>
                  <a:cxn ang="0">
                    <a:pos x="688" y="2086"/>
                  </a:cxn>
                  <a:cxn ang="0">
                    <a:pos x="670" y="1810"/>
                  </a:cxn>
                  <a:cxn ang="0">
                    <a:pos x="634" y="1541"/>
                  </a:cxn>
                  <a:cxn ang="0">
                    <a:pos x="574" y="1271"/>
                  </a:cxn>
                  <a:cxn ang="0">
                    <a:pos x="497" y="1007"/>
                  </a:cxn>
                  <a:cxn ang="0">
                    <a:pos x="401" y="749"/>
                  </a:cxn>
                  <a:cxn ang="0">
                    <a:pos x="293" y="492"/>
                  </a:cxn>
                  <a:cxn ang="0">
                    <a:pos x="162" y="240"/>
                  </a:cxn>
                  <a:cxn ang="0">
                    <a:pos x="12" y="0"/>
                  </a:cxn>
                  <a:cxn ang="0">
                    <a:pos x="0" y="0"/>
                  </a:cxn>
                  <a:cxn ang="0">
                    <a:pos x="150" y="240"/>
                  </a:cxn>
                  <a:cxn ang="0">
                    <a:pos x="281" y="492"/>
                  </a:cxn>
                  <a:cxn ang="0">
                    <a:pos x="389" y="749"/>
                  </a:cxn>
                  <a:cxn ang="0">
                    <a:pos x="485" y="1007"/>
                  </a:cxn>
                  <a:cxn ang="0">
                    <a:pos x="562" y="1271"/>
                  </a:cxn>
                  <a:cxn ang="0">
                    <a:pos x="622" y="1541"/>
                  </a:cxn>
                  <a:cxn ang="0">
                    <a:pos x="658" y="1810"/>
                  </a:cxn>
                  <a:cxn ang="0">
                    <a:pos x="676" y="2086"/>
                  </a:cxn>
                  <a:cxn ang="0">
                    <a:pos x="676" y="2368"/>
                  </a:cxn>
                  <a:cxn ang="0">
                    <a:pos x="658" y="2650"/>
                  </a:cxn>
                  <a:cxn ang="0">
                    <a:pos x="616" y="2931"/>
                  </a:cxn>
                  <a:cxn ang="0">
                    <a:pos x="556" y="3213"/>
                  </a:cxn>
                  <a:cxn ang="0">
                    <a:pos x="473" y="3495"/>
                  </a:cxn>
                  <a:cxn ang="0">
                    <a:pos x="371" y="3777"/>
                  </a:cxn>
                  <a:cxn ang="0">
                    <a:pos x="251" y="4046"/>
                  </a:cxn>
                  <a:cxn ang="0">
                    <a:pos x="114" y="4316"/>
                  </a:cxn>
                  <a:cxn ang="0">
                    <a:pos x="126" y="4316"/>
                  </a:cxn>
                  <a:cxn ang="0">
                    <a:pos x="263" y="4046"/>
                  </a:cxn>
                  <a:cxn ang="0">
                    <a:pos x="383" y="3777"/>
                  </a:cxn>
                  <a:cxn ang="0">
                    <a:pos x="485" y="3495"/>
                  </a:cxn>
                  <a:cxn ang="0">
                    <a:pos x="568" y="3219"/>
                  </a:cxn>
                  <a:cxn ang="0">
                    <a:pos x="628" y="2937"/>
                  </a:cxn>
                  <a:cxn ang="0">
                    <a:pos x="670" y="2656"/>
                  </a:cxn>
                  <a:cxn ang="0">
                    <a:pos x="688" y="2368"/>
                  </a:cxn>
                  <a:cxn ang="0">
                    <a:pos x="688" y="2086"/>
                  </a:cxn>
                  <a:cxn ang="0">
                    <a:pos x="688" y="2086"/>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17" name="Freeform 13"/>
              <p:cNvSpPr>
                <a:spLocks/>
              </p:cNvSpPr>
              <p:nvPr userDrawn="1"/>
            </p:nvSpPr>
            <p:spPr bwMode="hidden">
              <a:xfrm>
                <a:off x="4522" y="0"/>
                <a:ext cx="864" cy="4316"/>
              </a:xfrm>
              <a:custGeom>
                <a:avLst/>
                <a:gdLst/>
                <a:ahLst/>
                <a:cxnLst>
                  <a:cxn ang="0">
                    <a:pos x="855" y="2128"/>
                  </a:cxn>
                  <a:cxn ang="0">
                    <a:pos x="831" y="1834"/>
                  </a:cxn>
                  <a:cxn ang="0">
                    <a:pos x="808" y="1684"/>
                  </a:cxn>
                  <a:cxn ang="0">
                    <a:pos x="784" y="1541"/>
                  </a:cxn>
                  <a:cxn ang="0">
                    <a:pos x="748" y="1397"/>
                  </a:cxn>
                  <a:cxn ang="0">
                    <a:pos x="712" y="1253"/>
                  </a:cxn>
                  <a:cxn ang="0">
                    <a:pos x="664" y="1115"/>
                  </a:cxn>
                  <a:cxn ang="0">
                    <a:pos x="610" y="977"/>
                  </a:cxn>
                  <a:cxn ang="0">
                    <a:pos x="491" y="719"/>
                  </a:cxn>
                  <a:cxn ang="0">
                    <a:pos x="353" y="468"/>
                  </a:cxn>
                  <a:cxn ang="0">
                    <a:pos x="192" y="228"/>
                  </a:cxn>
                  <a:cxn ang="0">
                    <a:pos x="12" y="0"/>
                  </a:cxn>
                  <a:cxn ang="0">
                    <a:pos x="0" y="0"/>
                  </a:cxn>
                  <a:cxn ang="0">
                    <a:pos x="180" y="228"/>
                  </a:cxn>
                  <a:cxn ang="0">
                    <a:pos x="341" y="468"/>
                  </a:cxn>
                  <a:cxn ang="0">
                    <a:pos x="479" y="719"/>
                  </a:cxn>
                  <a:cxn ang="0">
                    <a:pos x="598" y="983"/>
                  </a:cxn>
                  <a:cxn ang="0">
                    <a:pos x="652" y="1121"/>
                  </a:cxn>
                  <a:cxn ang="0">
                    <a:pos x="700" y="1259"/>
                  </a:cxn>
                  <a:cxn ang="0">
                    <a:pos x="736" y="1403"/>
                  </a:cxn>
                  <a:cxn ang="0">
                    <a:pos x="772" y="1547"/>
                  </a:cxn>
                  <a:cxn ang="0">
                    <a:pos x="802" y="1690"/>
                  </a:cxn>
                  <a:cxn ang="0">
                    <a:pos x="819" y="1834"/>
                  </a:cxn>
                  <a:cxn ang="0">
                    <a:pos x="837" y="1984"/>
                  </a:cxn>
                  <a:cxn ang="0">
                    <a:pos x="843" y="2128"/>
                  </a:cxn>
                  <a:cxn ang="0">
                    <a:pos x="849" y="2278"/>
                  </a:cxn>
                  <a:cxn ang="0">
                    <a:pos x="843" y="2428"/>
                  </a:cxn>
                  <a:cxn ang="0">
                    <a:pos x="831" y="2572"/>
                  </a:cxn>
                  <a:cxn ang="0">
                    <a:pos x="819" y="2721"/>
                  </a:cxn>
                  <a:cxn ang="0">
                    <a:pos x="796" y="2865"/>
                  </a:cxn>
                  <a:cxn ang="0">
                    <a:pos x="766" y="3015"/>
                  </a:cxn>
                  <a:cxn ang="0">
                    <a:pos x="724" y="3159"/>
                  </a:cxn>
                  <a:cxn ang="0">
                    <a:pos x="682" y="3303"/>
                  </a:cxn>
                  <a:cxn ang="0">
                    <a:pos x="586" y="3567"/>
                  </a:cxn>
                  <a:cxn ang="0">
                    <a:pos x="473" y="3824"/>
                  </a:cxn>
                  <a:cxn ang="0">
                    <a:pos x="335" y="4076"/>
                  </a:cxn>
                  <a:cxn ang="0">
                    <a:pos x="180" y="4316"/>
                  </a:cxn>
                  <a:cxn ang="0">
                    <a:pos x="192" y="4316"/>
                  </a:cxn>
                  <a:cxn ang="0">
                    <a:pos x="347" y="4076"/>
                  </a:cxn>
                  <a:cxn ang="0">
                    <a:pos x="485" y="3824"/>
                  </a:cxn>
                  <a:cxn ang="0">
                    <a:pos x="598" y="3573"/>
                  </a:cxn>
                  <a:cxn ang="0">
                    <a:pos x="694" y="3309"/>
                  </a:cxn>
                  <a:cxn ang="0">
                    <a:pos x="736" y="3165"/>
                  </a:cxn>
                  <a:cxn ang="0">
                    <a:pos x="778" y="3021"/>
                  </a:cxn>
                  <a:cxn ang="0">
                    <a:pos x="808" y="2871"/>
                  </a:cxn>
                  <a:cxn ang="0">
                    <a:pos x="831" y="2727"/>
                  </a:cxn>
                  <a:cxn ang="0">
                    <a:pos x="843" y="2578"/>
                  </a:cxn>
                  <a:cxn ang="0">
                    <a:pos x="855" y="2428"/>
                  </a:cxn>
                  <a:cxn ang="0">
                    <a:pos x="861" y="2278"/>
                  </a:cxn>
                  <a:cxn ang="0">
                    <a:pos x="855" y="2128"/>
                  </a:cxn>
                  <a:cxn ang="0">
                    <a:pos x="855" y="2128"/>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18" name="Freeform 14"/>
              <p:cNvSpPr>
                <a:spLocks/>
              </p:cNvSpPr>
              <p:nvPr userDrawn="1"/>
            </p:nvSpPr>
            <p:spPr bwMode="hidden">
              <a:xfrm>
                <a:off x="2399" y="0"/>
                <a:ext cx="150" cy="4316"/>
              </a:xfrm>
              <a:custGeom>
                <a:avLst/>
                <a:gdLst/>
                <a:ahLst/>
                <a:cxnLst>
                  <a:cxn ang="0">
                    <a:pos x="18" y="1942"/>
                  </a:cxn>
                  <a:cxn ang="0">
                    <a:pos x="30" y="1630"/>
                  </a:cxn>
                  <a:cxn ang="0">
                    <a:pos x="42" y="1331"/>
                  </a:cxn>
                  <a:cxn ang="0">
                    <a:pos x="59" y="1055"/>
                  </a:cxn>
                  <a:cxn ang="0">
                    <a:pos x="77" y="791"/>
                  </a:cxn>
                  <a:cxn ang="0">
                    <a:pos x="83" y="671"/>
                  </a:cxn>
                  <a:cxn ang="0">
                    <a:pos x="95" y="557"/>
                  </a:cxn>
                  <a:cxn ang="0">
                    <a:pos x="107" y="444"/>
                  </a:cxn>
                  <a:cxn ang="0">
                    <a:pos x="113" y="342"/>
                  </a:cxn>
                  <a:cxn ang="0">
                    <a:pos x="125" y="246"/>
                  </a:cxn>
                  <a:cxn ang="0">
                    <a:pos x="131" y="156"/>
                  </a:cxn>
                  <a:cxn ang="0">
                    <a:pos x="143" y="72"/>
                  </a:cxn>
                  <a:cxn ang="0">
                    <a:pos x="149" y="0"/>
                  </a:cxn>
                  <a:cxn ang="0">
                    <a:pos x="137" y="0"/>
                  </a:cxn>
                  <a:cxn ang="0">
                    <a:pos x="131" y="72"/>
                  </a:cxn>
                  <a:cxn ang="0">
                    <a:pos x="119" y="156"/>
                  </a:cxn>
                  <a:cxn ang="0">
                    <a:pos x="113" y="246"/>
                  </a:cxn>
                  <a:cxn ang="0">
                    <a:pos x="101" y="342"/>
                  </a:cxn>
                  <a:cxn ang="0">
                    <a:pos x="95" y="444"/>
                  </a:cxn>
                  <a:cxn ang="0">
                    <a:pos x="83" y="557"/>
                  </a:cxn>
                  <a:cxn ang="0">
                    <a:pos x="71" y="671"/>
                  </a:cxn>
                  <a:cxn ang="0">
                    <a:pos x="65" y="791"/>
                  </a:cxn>
                  <a:cxn ang="0">
                    <a:pos x="48" y="1055"/>
                  </a:cxn>
                  <a:cxn ang="0">
                    <a:pos x="30" y="1331"/>
                  </a:cxn>
                  <a:cxn ang="0">
                    <a:pos x="18" y="1630"/>
                  </a:cxn>
                  <a:cxn ang="0">
                    <a:pos x="6" y="1942"/>
                  </a:cxn>
                  <a:cxn ang="0">
                    <a:pos x="0" y="2278"/>
                  </a:cxn>
                  <a:cxn ang="0">
                    <a:pos x="6" y="2602"/>
                  </a:cxn>
                  <a:cxn ang="0">
                    <a:pos x="12" y="2919"/>
                  </a:cxn>
                  <a:cxn ang="0">
                    <a:pos x="24" y="3219"/>
                  </a:cxn>
                  <a:cxn ang="0">
                    <a:pos x="36" y="3513"/>
                  </a:cxn>
                  <a:cxn ang="0">
                    <a:pos x="59" y="3794"/>
                  </a:cxn>
                  <a:cxn ang="0">
                    <a:pos x="89" y="4058"/>
                  </a:cxn>
                  <a:cxn ang="0">
                    <a:pos x="125" y="4316"/>
                  </a:cxn>
                  <a:cxn ang="0">
                    <a:pos x="137" y="4316"/>
                  </a:cxn>
                  <a:cxn ang="0">
                    <a:pos x="101" y="4058"/>
                  </a:cxn>
                  <a:cxn ang="0">
                    <a:pos x="71" y="3794"/>
                  </a:cxn>
                  <a:cxn ang="0">
                    <a:pos x="48" y="3513"/>
                  </a:cxn>
                  <a:cxn ang="0">
                    <a:pos x="36" y="3225"/>
                  </a:cxn>
                  <a:cxn ang="0">
                    <a:pos x="24" y="2919"/>
                  </a:cxn>
                  <a:cxn ang="0">
                    <a:pos x="18" y="2608"/>
                  </a:cxn>
                  <a:cxn ang="0">
                    <a:pos x="12" y="2278"/>
                  </a:cxn>
                  <a:cxn ang="0">
                    <a:pos x="18" y="1942"/>
                  </a:cxn>
                  <a:cxn ang="0">
                    <a:pos x="18" y="1942"/>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19" name="Freeform 15"/>
              <p:cNvSpPr>
                <a:spLocks/>
              </p:cNvSpPr>
              <p:nvPr userDrawn="1"/>
            </p:nvSpPr>
            <p:spPr bwMode="hidden">
              <a:xfrm>
                <a:off x="1967" y="0"/>
                <a:ext cx="300" cy="4316"/>
              </a:xfrm>
              <a:custGeom>
                <a:avLst/>
                <a:gdLst/>
                <a:ahLst/>
                <a:cxnLst>
                  <a:cxn ang="0">
                    <a:pos x="18" y="2062"/>
                  </a:cxn>
                  <a:cxn ang="0">
                    <a:pos x="30" y="1750"/>
                  </a:cxn>
                  <a:cxn ang="0">
                    <a:pos x="54" y="1451"/>
                  </a:cxn>
                  <a:cxn ang="0">
                    <a:pos x="84" y="1169"/>
                  </a:cxn>
                  <a:cxn ang="0">
                    <a:pos x="126" y="899"/>
                  </a:cxn>
                  <a:cxn ang="0">
                    <a:pos x="162" y="641"/>
                  </a:cxn>
                  <a:cxn ang="0">
                    <a:pos x="209" y="408"/>
                  </a:cxn>
                  <a:cxn ang="0">
                    <a:pos x="251" y="192"/>
                  </a:cxn>
                  <a:cxn ang="0">
                    <a:pos x="299" y="0"/>
                  </a:cxn>
                  <a:cxn ang="0">
                    <a:pos x="287" y="0"/>
                  </a:cxn>
                  <a:cxn ang="0">
                    <a:pos x="239" y="192"/>
                  </a:cxn>
                  <a:cxn ang="0">
                    <a:pos x="198" y="408"/>
                  </a:cxn>
                  <a:cxn ang="0">
                    <a:pos x="156" y="641"/>
                  </a:cxn>
                  <a:cxn ang="0">
                    <a:pos x="114" y="899"/>
                  </a:cxn>
                  <a:cxn ang="0">
                    <a:pos x="78" y="1169"/>
                  </a:cxn>
                  <a:cxn ang="0">
                    <a:pos x="48" y="1451"/>
                  </a:cxn>
                  <a:cxn ang="0">
                    <a:pos x="24" y="1750"/>
                  </a:cxn>
                  <a:cxn ang="0">
                    <a:pos x="6" y="2062"/>
                  </a:cxn>
                  <a:cxn ang="0">
                    <a:pos x="0" y="2374"/>
                  </a:cxn>
                  <a:cxn ang="0">
                    <a:pos x="12" y="2674"/>
                  </a:cxn>
                  <a:cxn ang="0">
                    <a:pos x="30" y="2973"/>
                  </a:cxn>
                  <a:cxn ang="0">
                    <a:pos x="54" y="3255"/>
                  </a:cxn>
                  <a:cxn ang="0">
                    <a:pos x="96" y="3537"/>
                  </a:cxn>
                  <a:cxn ang="0">
                    <a:pos x="144" y="3806"/>
                  </a:cxn>
                  <a:cxn ang="0">
                    <a:pos x="203" y="4064"/>
                  </a:cxn>
                  <a:cxn ang="0">
                    <a:pos x="275" y="4316"/>
                  </a:cxn>
                  <a:cxn ang="0">
                    <a:pos x="287" y="4316"/>
                  </a:cxn>
                  <a:cxn ang="0">
                    <a:pos x="215" y="4064"/>
                  </a:cxn>
                  <a:cxn ang="0">
                    <a:pos x="156" y="3806"/>
                  </a:cxn>
                  <a:cxn ang="0">
                    <a:pos x="108" y="3537"/>
                  </a:cxn>
                  <a:cxn ang="0">
                    <a:pos x="66" y="3261"/>
                  </a:cxn>
                  <a:cxn ang="0">
                    <a:pos x="42" y="2973"/>
                  </a:cxn>
                  <a:cxn ang="0">
                    <a:pos x="24" y="2680"/>
                  </a:cxn>
                  <a:cxn ang="0">
                    <a:pos x="12" y="2374"/>
                  </a:cxn>
                  <a:cxn ang="0">
                    <a:pos x="18" y="2062"/>
                  </a:cxn>
                  <a:cxn ang="0">
                    <a:pos x="18" y="2062"/>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20" name="Freeform 16"/>
              <p:cNvSpPr>
                <a:spLocks/>
              </p:cNvSpPr>
              <p:nvPr userDrawn="1"/>
            </p:nvSpPr>
            <p:spPr bwMode="hidden">
              <a:xfrm>
                <a:off x="1566" y="0"/>
                <a:ext cx="425" cy="4316"/>
              </a:xfrm>
              <a:custGeom>
                <a:avLst/>
                <a:gdLst/>
                <a:ahLst/>
                <a:cxnLst>
                  <a:cxn ang="0">
                    <a:pos x="424" y="0"/>
                  </a:cxn>
                  <a:cxn ang="0">
                    <a:pos x="412" y="0"/>
                  </a:cxn>
                  <a:cxn ang="0">
                    <a:pos x="316" y="222"/>
                  </a:cxn>
                  <a:cxn ang="0">
                    <a:pos x="239" y="462"/>
                  </a:cxn>
                  <a:cxn ang="0">
                    <a:pos x="167" y="707"/>
                  </a:cxn>
                  <a:cxn ang="0">
                    <a:pos x="107" y="971"/>
                  </a:cxn>
                  <a:cxn ang="0">
                    <a:pos x="65" y="1247"/>
                  </a:cxn>
                  <a:cxn ang="0">
                    <a:pos x="29" y="1529"/>
                  </a:cxn>
                  <a:cxn ang="0">
                    <a:pos x="6" y="1822"/>
                  </a:cxn>
                  <a:cxn ang="0">
                    <a:pos x="0" y="2122"/>
                  </a:cxn>
                  <a:cxn ang="0">
                    <a:pos x="6" y="2404"/>
                  </a:cxn>
                  <a:cxn ang="0">
                    <a:pos x="24" y="2686"/>
                  </a:cxn>
                  <a:cxn ang="0">
                    <a:pos x="47" y="2961"/>
                  </a:cxn>
                  <a:cxn ang="0">
                    <a:pos x="89" y="3243"/>
                  </a:cxn>
                  <a:cxn ang="0">
                    <a:pos x="137" y="3519"/>
                  </a:cxn>
                  <a:cxn ang="0">
                    <a:pos x="197" y="3788"/>
                  </a:cxn>
                  <a:cxn ang="0">
                    <a:pos x="269" y="4058"/>
                  </a:cxn>
                  <a:cxn ang="0">
                    <a:pos x="346" y="4316"/>
                  </a:cxn>
                  <a:cxn ang="0">
                    <a:pos x="358" y="4316"/>
                  </a:cxn>
                  <a:cxn ang="0">
                    <a:pos x="281" y="4058"/>
                  </a:cxn>
                  <a:cxn ang="0">
                    <a:pos x="209" y="3788"/>
                  </a:cxn>
                  <a:cxn ang="0">
                    <a:pos x="149" y="3519"/>
                  </a:cxn>
                  <a:cxn ang="0">
                    <a:pos x="101" y="3243"/>
                  </a:cxn>
                  <a:cxn ang="0">
                    <a:pos x="59" y="2961"/>
                  </a:cxn>
                  <a:cxn ang="0">
                    <a:pos x="35" y="2686"/>
                  </a:cxn>
                  <a:cxn ang="0">
                    <a:pos x="18" y="2404"/>
                  </a:cxn>
                  <a:cxn ang="0">
                    <a:pos x="12" y="2122"/>
                  </a:cxn>
                  <a:cxn ang="0">
                    <a:pos x="18" y="1822"/>
                  </a:cxn>
                  <a:cxn ang="0">
                    <a:pos x="41" y="1529"/>
                  </a:cxn>
                  <a:cxn ang="0">
                    <a:pos x="71" y="1247"/>
                  </a:cxn>
                  <a:cxn ang="0">
                    <a:pos x="119" y="971"/>
                  </a:cxn>
                  <a:cxn ang="0">
                    <a:pos x="179" y="707"/>
                  </a:cxn>
                  <a:cxn ang="0">
                    <a:pos x="245" y="462"/>
                  </a:cxn>
                  <a:cxn ang="0">
                    <a:pos x="328" y="222"/>
                  </a:cxn>
                  <a:cxn ang="0">
                    <a:pos x="424" y="0"/>
                  </a:cxn>
                  <a:cxn ang="0">
                    <a:pos x="424" y="0"/>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21" name="Freeform 17"/>
              <p:cNvSpPr>
                <a:spLocks/>
              </p:cNvSpPr>
              <p:nvPr userDrawn="1"/>
            </p:nvSpPr>
            <p:spPr bwMode="hidden">
              <a:xfrm>
                <a:off x="1128" y="0"/>
                <a:ext cx="575" cy="4316"/>
              </a:xfrm>
              <a:custGeom>
                <a:avLst/>
                <a:gdLst/>
                <a:ahLst/>
                <a:cxnLst>
                  <a:cxn ang="0">
                    <a:pos x="12" y="2146"/>
                  </a:cxn>
                  <a:cxn ang="0">
                    <a:pos x="24" y="1846"/>
                  </a:cxn>
                  <a:cxn ang="0">
                    <a:pos x="54" y="1559"/>
                  </a:cxn>
                  <a:cxn ang="0">
                    <a:pos x="96" y="1277"/>
                  </a:cxn>
                  <a:cxn ang="0">
                    <a:pos x="162" y="1001"/>
                  </a:cxn>
                  <a:cxn ang="0">
                    <a:pos x="239" y="731"/>
                  </a:cxn>
                  <a:cxn ang="0">
                    <a:pos x="335" y="480"/>
                  </a:cxn>
                  <a:cxn ang="0">
                    <a:pos x="449" y="234"/>
                  </a:cxn>
                  <a:cxn ang="0">
                    <a:pos x="574" y="0"/>
                  </a:cxn>
                  <a:cxn ang="0">
                    <a:pos x="562" y="0"/>
                  </a:cxn>
                  <a:cxn ang="0">
                    <a:pos x="437" y="234"/>
                  </a:cxn>
                  <a:cxn ang="0">
                    <a:pos x="323" y="480"/>
                  </a:cxn>
                  <a:cxn ang="0">
                    <a:pos x="227" y="737"/>
                  </a:cxn>
                  <a:cxn ang="0">
                    <a:pos x="150" y="1001"/>
                  </a:cxn>
                  <a:cxn ang="0">
                    <a:pos x="84" y="1277"/>
                  </a:cxn>
                  <a:cxn ang="0">
                    <a:pos x="42" y="1559"/>
                  </a:cxn>
                  <a:cxn ang="0">
                    <a:pos x="12" y="1852"/>
                  </a:cxn>
                  <a:cxn ang="0">
                    <a:pos x="0" y="2146"/>
                  </a:cxn>
                  <a:cxn ang="0">
                    <a:pos x="6" y="2434"/>
                  </a:cxn>
                  <a:cxn ang="0">
                    <a:pos x="30" y="2715"/>
                  </a:cxn>
                  <a:cxn ang="0">
                    <a:pos x="66" y="2997"/>
                  </a:cxn>
                  <a:cxn ang="0">
                    <a:pos x="120" y="3273"/>
                  </a:cxn>
                  <a:cxn ang="0">
                    <a:pos x="191" y="3549"/>
                  </a:cxn>
                  <a:cxn ang="0">
                    <a:pos x="275" y="3812"/>
                  </a:cxn>
                  <a:cxn ang="0">
                    <a:pos x="371" y="4070"/>
                  </a:cxn>
                  <a:cxn ang="0">
                    <a:pos x="484" y="4316"/>
                  </a:cxn>
                  <a:cxn ang="0">
                    <a:pos x="496" y="4316"/>
                  </a:cxn>
                  <a:cxn ang="0">
                    <a:pos x="383" y="4070"/>
                  </a:cxn>
                  <a:cxn ang="0">
                    <a:pos x="287" y="3812"/>
                  </a:cxn>
                  <a:cxn ang="0">
                    <a:pos x="203" y="3549"/>
                  </a:cxn>
                  <a:cxn ang="0">
                    <a:pos x="132" y="3273"/>
                  </a:cxn>
                  <a:cxn ang="0">
                    <a:pos x="78" y="2997"/>
                  </a:cxn>
                  <a:cxn ang="0">
                    <a:pos x="42" y="2715"/>
                  </a:cxn>
                  <a:cxn ang="0">
                    <a:pos x="18" y="2434"/>
                  </a:cxn>
                  <a:cxn ang="0">
                    <a:pos x="12" y="2146"/>
                  </a:cxn>
                  <a:cxn ang="0">
                    <a:pos x="12" y="2146"/>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22" name="Freeform 18"/>
              <p:cNvSpPr>
                <a:spLocks/>
              </p:cNvSpPr>
              <p:nvPr userDrawn="1"/>
            </p:nvSpPr>
            <p:spPr bwMode="hidden">
              <a:xfrm>
                <a:off x="702" y="0"/>
                <a:ext cx="737" cy="4316"/>
              </a:xfrm>
              <a:custGeom>
                <a:avLst/>
                <a:gdLst/>
                <a:ahLst/>
                <a:cxnLst>
                  <a:cxn ang="0">
                    <a:pos x="12" y="2098"/>
                  </a:cxn>
                  <a:cxn ang="0">
                    <a:pos x="29" y="1798"/>
                  </a:cxn>
                  <a:cxn ang="0">
                    <a:pos x="71" y="1505"/>
                  </a:cxn>
                  <a:cxn ang="0">
                    <a:pos x="131" y="1223"/>
                  </a:cxn>
                  <a:cxn ang="0">
                    <a:pos x="215" y="941"/>
                  </a:cxn>
                  <a:cxn ang="0">
                    <a:pos x="316" y="689"/>
                  </a:cxn>
                  <a:cxn ang="0">
                    <a:pos x="442" y="444"/>
                  </a:cxn>
                  <a:cxn ang="0">
                    <a:pos x="580" y="216"/>
                  </a:cxn>
                  <a:cxn ang="0">
                    <a:pos x="735" y="0"/>
                  </a:cxn>
                  <a:cxn ang="0">
                    <a:pos x="723" y="0"/>
                  </a:cxn>
                  <a:cxn ang="0">
                    <a:pos x="568" y="210"/>
                  </a:cxn>
                  <a:cxn ang="0">
                    <a:pos x="430" y="438"/>
                  </a:cxn>
                  <a:cxn ang="0">
                    <a:pos x="311" y="683"/>
                  </a:cxn>
                  <a:cxn ang="0">
                    <a:pos x="209" y="941"/>
                  </a:cxn>
                  <a:cxn ang="0">
                    <a:pos x="125" y="1217"/>
                  </a:cxn>
                  <a:cxn ang="0">
                    <a:pos x="59" y="1505"/>
                  </a:cxn>
                  <a:cxn ang="0">
                    <a:pos x="18" y="1798"/>
                  </a:cxn>
                  <a:cxn ang="0">
                    <a:pos x="0" y="2098"/>
                  </a:cxn>
                  <a:cxn ang="0">
                    <a:pos x="6" y="2404"/>
                  </a:cxn>
                  <a:cxn ang="0">
                    <a:pos x="29" y="2709"/>
                  </a:cxn>
                  <a:cxn ang="0">
                    <a:pos x="77" y="3015"/>
                  </a:cxn>
                  <a:cxn ang="0">
                    <a:pos x="149" y="3315"/>
                  </a:cxn>
                  <a:cxn ang="0">
                    <a:pos x="227" y="3573"/>
                  </a:cxn>
                  <a:cxn ang="0">
                    <a:pos x="316" y="3824"/>
                  </a:cxn>
                  <a:cxn ang="0">
                    <a:pos x="424" y="4076"/>
                  </a:cxn>
                  <a:cxn ang="0">
                    <a:pos x="544" y="4316"/>
                  </a:cxn>
                  <a:cxn ang="0">
                    <a:pos x="556" y="4316"/>
                  </a:cxn>
                  <a:cxn ang="0">
                    <a:pos x="436" y="4076"/>
                  </a:cxn>
                  <a:cxn ang="0">
                    <a:pos x="328" y="3824"/>
                  </a:cxn>
                  <a:cxn ang="0">
                    <a:pos x="239" y="3573"/>
                  </a:cxn>
                  <a:cxn ang="0">
                    <a:pos x="161" y="3315"/>
                  </a:cxn>
                  <a:cxn ang="0">
                    <a:pos x="89" y="3015"/>
                  </a:cxn>
                  <a:cxn ang="0">
                    <a:pos x="41" y="2709"/>
                  </a:cxn>
                  <a:cxn ang="0">
                    <a:pos x="18" y="2404"/>
                  </a:cxn>
                  <a:cxn ang="0">
                    <a:pos x="12" y="2098"/>
                  </a:cxn>
                  <a:cxn ang="0">
                    <a:pos x="12" y="2098"/>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sp>
            <p:nvSpPr>
              <p:cNvPr id="123923" name="Freeform 19"/>
              <p:cNvSpPr>
                <a:spLocks/>
              </p:cNvSpPr>
              <p:nvPr userDrawn="1"/>
            </p:nvSpPr>
            <p:spPr bwMode="hidden">
              <a:xfrm>
                <a:off x="288" y="0"/>
                <a:ext cx="840" cy="4316"/>
              </a:xfrm>
              <a:custGeom>
                <a:avLst/>
                <a:gdLst/>
                <a:ahLst/>
                <a:cxnLst>
                  <a:cxn ang="0">
                    <a:pos x="18" y="1948"/>
                  </a:cxn>
                  <a:cxn ang="0">
                    <a:pos x="48" y="1708"/>
                  </a:cxn>
                  <a:cxn ang="0">
                    <a:pos x="96" y="1475"/>
                  </a:cxn>
                  <a:cxn ang="0">
                    <a:pos x="161" y="1235"/>
                  </a:cxn>
                  <a:cxn ang="0">
                    <a:pos x="251" y="995"/>
                  </a:cxn>
                  <a:cxn ang="0">
                    <a:pos x="365" y="755"/>
                  </a:cxn>
                  <a:cxn ang="0">
                    <a:pos x="496" y="510"/>
                  </a:cxn>
                  <a:cxn ang="0">
                    <a:pos x="658" y="258"/>
                  </a:cxn>
                  <a:cxn ang="0">
                    <a:pos x="741" y="132"/>
                  </a:cxn>
                  <a:cxn ang="0">
                    <a:pos x="837" y="0"/>
                  </a:cxn>
                  <a:cxn ang="0">
                    <a:pos x="825" y="0"/>
                  </a:cxn>
                  <a:cxn ang="0">
                    <a:pos x="729" y="132"/>
                  </a:cxn>
                  <a:cxn ang="0">
                    <a:pos x="640" y="258"/>
                  </a:cxn>
                  <a:cxn ang="0">
                    <a:pos x="562" y="384"/>
                  </a:cxn>
                  <a:cxn ang="0">
                    <a:pos x="484" y="510"/>
                  </a:cxn>
                  <a:cxn ang="0">
                    <a:pos x="353" y="755"/>
                  </a:cxn>
                  <a:cxn ang="0">
                    <a:pos x="239" y="995"/>
                  </a:cxn>
                  <a:cxn ang="0">
                    <a:pos x="150" y="1235"/>
                  </a:cxn>
                  <a:cxn ang="0">
                    <a:pos x="84" y="1469"/>
                  </a:cxn>
                  <a:cxn ang="0">
                    <a:pos x="36" y="1702"/>
                  </a:cxn>
                  <a:cxn ang="0">
                    <a:pos x="6" y="1942"/>
                  </a:cxn>
                  <a:cxn ang="0">
                    <a:pos x="0" y="2200"/>
                  </a:cxn>
                  <a:cxn ang="0">
                    <a:pos x="12" y="2470"/>
                  </a:cxn>
                  <a:cxn ang="0">
                    <a:pos x="48" y="2739"/>
                  </a:cxn>
                  <a:cxn ang="0">
                    <a:pos x="114" y="3027"/>
                  </a:cxn>
                  <a:cxn ang="0">
                    <a:pos x="150" y="3171"/>
                  </a:cxn>
                  <a:cxn ang="0">
                    <a:pos x="197" y="3321"/>
                  </a:cxn>
                  <a:cxn ang="0">
                    <a:pos x="245" y="3477"/>
                  </a:cxn>
                  <a:cxn ang="0">
                    <a:pos x="305" y="3639"/>
                  </a:cxn>
                  <a:cxn ang="0">
                    <a:pos x="365" y="3800"/>
                  </a:cxn>
                  <a:cxn ang="0">
                    <a:pos x="437" y="3968"/>
                  </a:cxn>
                  <a:cxn ang="0">
                    <a:pos x="508" y="4136"/>
                  </a:cxn>
                  <a:cxn ang="0">
                    <a:pos x="592" y="4316"/>
                  </a:cxn>
                  <a:cxn ang="0">
                    <a:pos x="604" y="4316"/>
                  </a:cxn>
                  <a:cxn ang="0">
                    <a:pos x="520" y="4136"/>
                  </a:cxn>
                  <a:cxn ang="0">
                    <a:pos x="448" y="3968"/>
                  </a:cxn>
                  <a:cxn ang="0">
                    <a:pos x="377" y="3800"/>
                  </a:cxn>
                  <a:cxn ang="0">
                    <a:pos x="317" y="3639"/>
                  </a:cxn>
                  <a:cxn ang="0">
                    <a:pos x="257" y="3477"/>
                  </a:cxn>
                  <a:cxn ang="0">
                    <a:pos x="209" y="3327"/>
                  </a:cxn>
                  <a:cxn ang="0">
                    <a:pos x="161" y="3171"/>
                  </a:cxn>
                  <a:cxn ang="0">
                    <a:pos x="126" y="3027"/>
                  </a:cxn>
                  <a:cxn ang="0">
                    <a:pos x="60" y="2739"/>
                  </a:cxn>
                  <a:cxn ang="0">
                    <a:pos x="24" y="2470"/>
                  </a:cxn>
                  <a:cxn ang="0">
                    <a:pos x="12" y="2206"/>
                  </a:cxn>
                  <a:cxn ang="0">
                    <a:pos x="18" y="1948"/>
                  </a:cxn>
                  <a:cxn ang="0">
                    <a:pos x="18" y="1948"/>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endParaRPr lang="es-ES"/>
              </a:p>
            </p:txBody>
          </p:sp>
        </p:grpSp>
        <p:sp>
          <p:nvSpPr>
            <p:cNvPr id="123924" name="Freeform 20"/>
            <p:cNvSpPr>
              <a:spLocks/>
            </p:cNvSpPr>
            <p:nvPr/>
          </p:nvSpPr>
          <p:spPr bwMode="hidden">
            <a:xfrm>
              <a:off x="6" y="2901"/>
              <a:ext cx="606" cy="1415"/>
            </a:xfrm>
            <a:custGeom>
              <a:avLst/>
              <a:gdLst/>
              <a:ahLst/>
              <a:cxnLst>
                <a:cxn ang="0">
                  <a:pos x="0" y="54"/>
                </a:cxn>
                <a:cxn ang="0">
                  <a:pos x="42" y="228"/>
                </a:cxn>
                <a:cxn ang="0">
                  <a:pos x="96" y="402"/>
                </a:cxn>
                <a:cxn ang="0">
                  <a:pos x="161" y="576"/>
                </a:cxn>
                <a:cxn ang="0">
                  <a:pos x="227" y="744"/>
                </a:cxn>
                <a:cxn ang="0">
                  <a:pos x="305" y="917"/>
                </a:cxn>
                <a:cxn ang="0">
                  <a:pos x="389" y="1085"/>
                </a:cxn>
                <a:cxn ang="0">
                  <a:pos x="484" y="1253"/>
                </a:cxn>
                <a:cxn ang="0">
                  <a:pos x="586" y="1415"/>
                </a:cxn>
                <a:cxn ang="0">
                  <a:pos x="604" y="1415"/>
                </a:cxn>
                <a:cxn ang="0">
                  <a:pos x="496" y="1247"/>
                </a:cxn>
                <a:cxn ang="0">
                  <a:pos x="401" y="1073"/>
                </a:cxn>
                <a:cxn ang="0">
                  <a:pos x="311" y="899"/>
                </a:cxn>
                <a:cxn ang="0">
                  <a:pos x="233" y="720"/>
                </a:cxn>
                <a:cxn ang="0">
                  <a:pos x="161" y="546"/>
                </a:cxn>
                <a:cxn ang="0">
                  <a:pos x="102" y="366"/>
                </a:cxn>
                <a:cxn ang="0">
                  <a:pos x="48" y="180"/>
                </a:cxn>
                <a:cxn ang="0">
                  <a:pos x="0" y="0"/>
                </a:cxn>
                <a:cxn ang="0">
                  <a:pos x="0" y="54"/>
                </a:cxn>
                <a:cxn ang="0">
                  <a:pos x="0" y="54"/>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sp>
          <p:nvSpPr>
            <p:cNvPr id="123925" name="Freeform 21"/>
            <p:cNvSpPr>
              <a:spLocks/>
            </p:cNvSpPr>
            <p:nvPr/>
          </p:nvSpPr>
          <p:spPr bwMode="hidden">
            <a:xfrm>
              <a:off x="6" y="3890"/>
              <a:ext cx="228" cy="426"/>
            </a:xfrm>
            <a:custGeom>
              <a:avLst/>
              <a:gdLst/>
              <a:ahLst/>
              <a:cxnLst>
                <a:cxn ang="0">
                  <a:pos x="0" y="30"/>
                </a:cxn>
                <a:cxn ang="0">
                  <a:pos x="108" y="240"/>
                </a:cxn>
                <a:cxn ang="0">
                  <a:pos x="215" y="426"/>
                </a:cxn>
                <a:cxn ang="0">
                  <a:pos x="227" y="426"/>
                </a:cxn>
                <a:cxn ang="0">
                  <a:pos x="167" y="330"/>
                </a:cxn>
                <a:cxn ang="0">
                  <a:pos x="114" y="222"/>
                </a:cxn>
                <a:cxn ang="0">
                  <a:pos x="0" y="0"/>
                </a:cxn>
                <a:cxn ang="0">
                  <a:pos x="0" y="30"/>
                </a:cxn>
                <a:cxn ang="0">
                  <a:pos x="0" y="30"/>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endParaRPr lang="es-ES"/>
            </a:p>
          </p:txBody>
        </p:sp>
        <p:sp>
          <p:nvSpPr>
            <p:cNvPr id="123926" name="Freeform 22"/>
            <p:cNvSpPr>
              <a:spLocks/>
            </p:cNvSpPr>
            <p:nvPr/>
          </p:nvSpPr>
          <p:spPr bwMode="hidden">
            <a:xfrm>
              <a:off x="4776" y="0"/>
              <a:ext cx="984" cy="1786"/>
            </a:xfrm>
            <a:custGeom>
              <a:avLst/>
              <a:gdLst/>
              <a:ahLst/>
              <a:cxnLst>
                <a:cxn ang="0">
                  <a:pos x="981" y="1786"/>
                </a:cxn>
                <a:cxn ang="0">
                  <a:pos x="981" y="1720"/>
                </a:cxn>
                <a:cxn ang="0">
                  <a:pos x="969" y="1666"/>
                </a:cxn>
                <a:cxn ang="0">
                  <a:pos x="957" y="1613"/>
                </a:cxn>
                <a:cxn ang="0">
                  <a:pos x="921" y="1487"/>
                </a:cxn>
                <a:cxn ang="0">
                  <a:pos x="885" y="1361"/>
                </a:cxn>
                <a:cxn ang="0">
                  <a:pos x="796" y="1121"/>
                </a:cxn>
                <a:cxn ang="0">
                  <a:pos x="682" y="899"/>
                </a:cxn>
                <a:cxn ang="0">
                  <a:pos x="562" y="689"/>
                </a:cxn>
                <a:cxn ang="0">
                  <a:pos x="431" y="498"/>
                </a:cxn>
                <a:cxn ang="0">
                  <a:pos x="293" y="318"/>
                </a:cxn>
                <a:cxn ang="0">
                  <a:pos x="150" y="150"/>
                </a:cxn>
                <a:cxn ang="0">
                  <a:pos x="12" y="0"/>
                </a:cxn>
                <a:cxn ang="0">
                  <a:pos x="0" y="0"/>
                </a:cxn>
                <a:cxn ang="0">
                  <a:pos x="138" y="150"/>
                </a:cxn>
                <a:cxn ang="0">
                  <a:pos x="275" y="318"/>
                </a:cxn>
                <a:cxn ang="0">
                  <a:pos x="413" y="498"/>
                </a:cxn>
                <a:cxn ang="0">
                  <a:pos x="545" y="689"/>
                </a:cxn>
                <a:cxn ang="0">
                  <a:pos x="670" y="899"/>
                </a:cxn>
                <a:cxn ang="0">
                  <a:pos x="778" y="1121"/>
                </a:cxn>
                <a:cxn ang="0">
                  <a:pos x="873" y="1361"/>
                </a:cxn>
                <a:cxn ang="0">
                  <a:pos x="909" y="1487"/>
                </a:cxn>
                <a:cxn ang="0">
                  <a:pos x="945" y="1619"/>
                </a:cxn>
                <a:cxn ang="0">
                  <a:pos x="963" y="1702"/>
                </a:cxn>
                <a:cxn ang="0">
                  <a:pos x="981" y="1786"/>
                </a:cxn>
                <a:cxn ang="0">
                  <a:pos x="981" y="1786"/>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endParaRPr lang="es-ES"/>
            </a:p>
          </p:txBody>
        </p:sp>
        <p:sp>
          <p:nvSpPr>
            <p:cNvPr id="123927" name="Freeform 23"/>
            <p:cNvSpPr>
              <a:spLocks/>
            </p:cNvSpPr>
            <p:nvPr/>
          </p:nvSpPr>
          <p:spPr bwMode="hidden">
            <a:xfrm>
              <a:off x="5041" y="0"/>
              <a:ext cx="719" cy="845"/>
            </a:xfrm>
            <a:custGeom>
              <a:avLst/>
              <a:gdLst/>
              <a:ahLst/>
              <a:cxnLst>
                <a:cxn ang="0">
                  <a:pos x="717" y="845"/>
                </a:cxn>
                <a:cxn ang="0">
                  <a:pos x="717" y="821"/>
                </a:cxn>
                <a:cxn ang="0">
                  <a:pos x="574" y="605"/>
                </a:cxn>
                <a:cxn ang="0">
                  <a:pos x="406" y="396"/>
                </a:cxn>
                <a:cxn ang="0">
                  <a:pos x="221" y="192"/>
                </a:cxn>
                <a:cxn ang="0">
                  <a:pos x="17" y="0"/>
                </a:cxn>
                <a:cxn ang="0">
                  <a:pos x="0" y="0"/>
                </a:cxn>
                <a:cxn ang="0">
                  <a:pos x="209" y="198"/>
                </a:cxn>
                <a:cxn ang="0">
                  <a:pos x="400" y="408"/>
                </a:cxn>
                <a:cxn ang="0">
                  <a:pos x="568" y="623"/>
                </a:cxn>
                <a:cxn ang="0">
                  <a:pos x="717" y="845"/>
                </a:cxn>
                <a:cxn ang="0">
                  <a:pos x="717" y="845"/>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w="9525">
              <a:noFill/>
              <a:round/>
              <a:headEnd/>
              <a:tailEnd/>
            </a:ln>
          </p:spPr>
          <p:txBody>
            <a:bodyPr/>
            <a:lstStyle/>
            <a:p>
              <a:endParaRPr lang="es-ES"/>
            </a:p>
          </p:txBody>
        </p:sp>
        <p:sp>
          <p:nvSpPr>
            <p:cNvPr id="123928" name="Freeform 24"/>
            <p:cNvSpPr>
              <a:spLocks/>
            </p:cNvSpPr>
            <p:nvPr/>
          </p:nvSpPr>
          <p:spPr bwMode="hidden">
            <a:xfrm>
              <a:off x="5352" y="0"/>
              <a:ext cx="408" cy="414"/>
            </a:xfrm>
            <a:custGeom>
              <a:avLst/>
              <a:gdLst/>
              <a:ahLst/>
              <a:cxnLst>
                <a:cxn ang="0">
                  <a:pos x="407" y="414"/>
                </a:cxn>
                <a:cxn ang="0">
                  <a:pos x="407" y="396"/>
                </a:cxn>
                <a:cxn ang="0">
                  <a:pos x="222" y="192"/>
                </a:cxn>
                <a:cxn ang="0">
                  <a:pos x="12" y="0"/>
                </a:cxn>
                <a:cxn ang="0">
                  <a:pos x="0" y="0"/>
                </a:cxn>
                <a:cxn ang="0">
                  <a:pos x="108" y="102"/>
                </a:cxn>
                <a:cxn ang="0">
                  <a:pos x="216" y="204"/>
                </a:cxn>
                <a:cxn ang="0">
                  <a:pos x="407" y="414"/>
                </a:cxn>
                <a:cxn ang="0">
                  <a:pos x="407" y="414"/>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w="9525">
              <a:noFill/>
              <a:round/>
              <a:headEnd/>
              <a:tailEnd/>
            </a:ln>
          </p:spPr>
          <p:txBody>
            <a:bodyPr/>
            <a:lstStyle/>
            <a:p>
              <a:endParaRPr lang="es-ES"/>
            </a:p>
          </p:txBody>
        </p:sp>
        <p:sp>
          <p:nvSpPr>
            <p:cNvPr id="123929" name="Freeform 25"/>
            <p:cNvSpPr>
              <a:spLocks/>
            </p:cNvSpPr>
            <p:nvPr/>
          </p:nvSpPr>
          <p:spPr bwMode="hidden">
            <a:xfrm>
              <a:off x="6" y="0"/>
              <a:ext cx="858" cy="1409"/>
            </a:xfrm>
            <a:custGeom>
              <a:avLst/>
              <a:gdLst/>
              <a:ahLst/>
              <a:cxnLst>
                <a:cxn ang="0">
                  <a:pos x="0" y="1361"/>
                </a:cxn>
                <a:cxn ang="0">
                  <a:pos x="0" y="1409"/>
                </a:cxn>
                <a:cxn ang="0">
                  <a:pos x="54" y="1211"/>
                </a:cxn>
                <a:cxn ang="0">
                  <a:pos x="126" y="1013"/>
                </a:cxn>
                <a:cxn ang="0">
                  <a:pos x="215" y="827"/>
                </a:cxn>
                <a:cxn ang="0">
                  <a:pos x="311" y="647"/>
                </a:cxn>
                <a:cxn ang="0">
                  <a:pos x="431" y="474"/>
                </a:cxn>
                <a:cxn ang="0">
                  <a:pos x="556" y="312"/>
                </a:cxn>
                <a:cxn ang="0">
                  <a:pos x="700" y="150"/>
                </a:cxn>
                <a:cxn ang="0">
                  <a:pos x="855" y="0"/>
                </a:cxn>
                <a:cxn ang="0">
                  <a:pos x="837" y="0"/>
                </a:cxn>
                <a:cxn ang="0">
                  <a:pos x="688" y="144"/>
                </a:cxn>
                <a:cxn ang="0">
                  <a:pos x="550" y="300"/>
                </a:cxn>
                <a:cxn ang="0">
                  <a:pos x="425" y="462"/>
                </a:cxn>
                <a:cxn ang="0">
                  <a:pos x="311" y="629"/>
                </a:cxn>
                <a:cxn ang="0">
                  <a:pos x="215" y="803"/>
                </a:cxn>
                <a:cxn ang="0">
                  <a:pos x="132" y="983"/>
                </a:cxn>
                <a:cxn ang="0">
                  <a:pos x="60" y="1169"/>
                </a:cxn>
                <a:cxn ang="0">
                  <a:pos x="0" y="1361"/>
                </a:cxn>
                <a:cxn ang="0">
                  <a:pos x="0" y="1361"/>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endParaRPr lang="es-ES"/>
            </a:p>
          </p:txBody>
        </p:sp>
        <p:sp>
          <p:nvSpPr>
            <p:cNvPr id="123930" name="Freeform 26"/>
            <p:cNvSpPr>
              <a:spLocks/>
            </p:cNvSpPr>
            <p:nvPr/>
          </p:nvSpPr>
          <p:spPr bwMode="hidden">
            <a:xfrm>
              <a:off x="6" y="0"/>
              <a:ext cx="588" cy="599"/>
            </a:xfrm>
            <a:custGeom>
              <a:avLst/>
              <a:gdLst/>
              <a:ahLst/>
              <a:cxnLst>
                <a:cxn ang="0">
                  <a:pos x="586" y="0"/>
                </a:cxn>
                <a:cxn ang="0">
                  <a:pos x="568" y="0"/>
                </a:cxn>
                <a:cxn ang="0">
                  <a:pos x="407" y="132"/>
                </a:cxn>
                <a:cxn ang="0">
                  <a:pos x="257" y="270"/>
                </a:cxn>
                <a:cxn ang="0">
                  <a:pos x="120" y="420"/>
                </a:cxn>
                <a:cxn ang="0">
                  <a:pos x="0" y="575"/>
                </a:cxn>
                <a:cxn ang="0">
                  <a:pos x="0" y="599"/>
                </a:cxn>
                <a:cxn ang="0">
                  <a:pos x="120" y="432"/>
                </a:cxn>
                <a:cxn ang="0">
                  <a:pos x="257" y="282"/>
                </a:cxn>
                <a:cxn ang="0">
                  <a:pos x="413" y="138"/>
                </a:cxn>
                <a:cxn ang="0">
                  <a:pos x="586" y="0"/>
                </a:cxn>
                <a:cxn ang="0">
                  <a:pos x="586" y="0"/>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w="9525">
              <a:noFill/>
              <a:round/>
              <a:headEnd/>
              <a:tailEnd/>
            </a:ln>
          </p:spPr>
          <p:txBody>
            <a:bodyPr/>
            <a:lstStyle/>
            <a:p>
              <a:endParaRPr lang="es-ES"/>
            </a:p>
          </p:txBody>
        </p:sp>
        <p:sp>
          <p:nvSpPr>
            <p:cNvPr id="123931" name="Freeform 27"/>
            <p:cNvSpPr>
              <a:spLocks/>
            </p:cNvSpPr>
            <p:nvPr/>
          </p:nvSpPr>
          <p:spPr bwMode="hidden">
            <a:xfrm>
              <a:off x="6" y="0"/>
              <a:ext cx="270" cy="252"/>
            </a:xfrm>
            <a:custGeom>
              <a:avLst/>
              <a:gdLst/>
              <a:ahLst/>
              <a:cxnLst>
                <a:cxn ang="0">
                  <a:pos x="269" y="0"/>
                </a:cxn>
                <a:cxn ang="0">
                  <a:pos x="251" y="0"/>
                </a:cxn>
                <a:cxn ang="0">
                  <a:pos x="120" y="114"/>
                </a:cxn>
                <a:cxn ang="0">
                  <a:pos x="60" y="174"/>
                </a:cxn>
                <a:cxn ang="0">
                  <a:pos x="0" y="234"/>
                </a:cxn>
                <a:cxn ang="0">
                  <a:pos x="0" y="252"/>
                </a:cxn>
                <a:cxn ang="0">
                  <a:pos x="126" y="120"/>
                </a:cxn>
                <a:cxn ang="0">
                  <a:pos x="269" y="0"/>
                </a:cxn>
                <a:cxn ang="0">
                  <a:pos x="269" y="0"/>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w="9525">
              <a:noFill/>
              <a:round/>
              <a:headEnd/>
              <a:tailEnd/>
            </a:ln>
          </p:spPr>
          <p:txBody>
            <a:bodyPr/>
            <a:lstStyle/>
            <a:p>
              <a:endParaRPr lang="es-ES"/>
            </a:p>
          </p:txBody>
        </p:sp>
        <p:sp>
          <p:nvSpPr>
            <p:cNvPr id="123932" name="Line 28"/>
            <p:cNvSpPr>
              <a:spLocks noChangeShapeType="1"/>
            </p:cNvSpPr>
            <p:nvPr/>
          </p:nvSpPr>
          <p:spPr bwMode="hidden">
            <a:xfrm>
              <a:off x="1" y="2749"/>
              <a:ext cx="5758" cy="0"/>
            </a:xfrm>
            <a:prstGeom prst="line">
              <a:avLst/>
            </a:prstGeom>
            <a:noFill/>
            <a:ln w="15875">
              <a:solidFill>
                <a:schemeClr val="bg1"/>
              </a:solidFill>
              <a:round/>
              <a:headEnd/>
              <a:tailEnd/>
            </a:ln>
            <a:effectLst/>
          </p:spPr>
          <p:txBody>
            <a:bodyPr/>
            <a:lstStyle/>
            <a:p>
              <a:endParaRPr lang="es-ES"/>
            </a:p>
          </p:txBody>
        </p:sp>
        <p:sp>
          <p:nvSpPr>
            <p:cNvPr id="123933" name="Line 29"/>
            <p:cNvSpPr>
              <a:spLocks noChangeShapeType="1"/>
            </p:cNvSpPr>
            <p:nvPr/>
          </p:nvSpPr>
          <p:spPr bwMode="hidden">
            <a:xfrm>
              <a:off x="1" y="2356"/>
              <a:ext cx="5758" cy="0"/>
            </a:xfrm>
            <a:prstGeom prst="line">
              <a:avLst/>
            </a:prstGeom>
            <a:noFill/>
            <a:ln w="15875">
              <a:solidFill>
                <a:schemeClr val="bg1"/>
              </a:solidFill>
              <a:round/>
              <a:headEnd/>
              <a:tailEnd/>
            </a:ln>
            <a:effectLst/>
          </p:spPr>
          <p:txBody>
            <a:bodyPr/>
            <a:lstStyle/>
            <a:p>
              <a:endParaRPr lang="es-ES"/>
            </a:p>
          </p:txBody>
        </p:sp>
        <p:sp>
          <p:nvSpPr>
            <p:cNvPr id="123934" name="Line 30"/>
            <p:cNvSpPr>
              <a:spLocks noChangeShapeType="1"/>
            </p:cNvSpPr>
            <p:nvPr/>
          </p:nvSpPr>
          <p:spPr bwMode="hidden">
            <a:xfrm>
              <a:off x="1" y="3142"/>
              <a:ext cx="5758" cy="0"/>
            </a:xfrm>
            <a:prstGeom prst="line">
              <a:avLst/>
            </a:prstGeom>
            <a:noFill/>
            <a:ln w="15875">
              <a:solidFill>
                <a:schemeClr val="bg2"/>
              </a:solidFill>
              <a:round/>
              <a:headEnd/>
              <a:tailEnd/>
            </a:ln>
            <a:effectLst/>
          </p:spPr>
          <p:txBody>
            <a:bodyPr/>
            <a:lstStyle/>
            <a:p>
              <a:endParaRPr lang="es-ES"/>
            </a:p>
          </p:txBody>
        </p:sp>
        <p:grpSp>
          <p:nvGrpSpPr>
            <p:cNvPr id="123935" name="Group 31"/>
            <p:cNvGrpSpPr>
              <a:grpSpLocks/>
            </p:cNvGrpSpPr>
            <p:nvPr/>
          </p:nvGrpSpPr>
          <p:grpSpPr bwMode="auto">
            <a:xfrm>
              <a:off x="1" y="392"/>
              <a:ext cx="5758" cy="1571"/>
              <a:chOff x="1" y="392"/>
              <a:chExt cx="5758" cy="1571"/>
            </a:xfrm>
          </p:grpSpPr>
          <p:sp>
            <p:nvSpPr>
              <p:cNvPr id="123936" name="Line 32"/>
              <p:cNvSpPr>
                <a:spLocks noChangeShapeType="1"/>
              </p:cNvSpPr>
              <p:nvPr userDrawn="1"/>
            </p:nvSpPr>
            <p:spPr bwMode="hidden">
              <a:xfrm>
                <a:off x="1" y="784"/>
                <a:ext cx="5758" cy="0"/>
              </a:xfrm>
              <a:prstGeom prst="line">
                <a:avLst/>
              </a:prstGeom>
              <a:noFill/>
              <a:ln w="15875">
                <a:solidFill>
                  <a:schemeClr val="bg1"/>
                </a:solidFill>
                <a:round/>
                <a:headEnd/>
                <a:tailEnd/>
              </a:ln>
              <a:effectLst/>
            </p:spPr>
            <p:txBody>
              <a:bodyPr/>
              <a:lstStyle/>
              <a:p>
                <a:endParaRPr lang="es-ES"/>
              </a:p>
            </p:txBody>
          </p:sp>
          <p:sp>
            <p:nvSpPr>
              <p:cNvPr id="123937"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p:spPr>
            <p:txBody>
              <a:bodyPr/>
              <a:lstStyle/>
              <a:p>
                <a:endParaRPr lang="es-ES"/>
              </a:p>
            </p:txBody>
          </p:sp>
          <p:sp>
            <p:nvSpPr>
              <p:cNvPr id="123938"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p:spPr>
            <p:txBody>
              <a:bodyPr/>
              <a:lstStyle/>
              <a:p>
                <a:endParaRPr lang="es-ES"/>
              </a:p>
            </p:txBody>
          </p:sp>
          <p:sp>
            <p:nvSpPr>
              <p:cNvPr id="123939"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p:spPr>
            <p:txBody>
              <a:bodyPr/>
              <a:lstStyle/>
              <a:p>
                <a:endParaRPr lang="es-ES"/>
              </a:p>
            </p:txBody>
          </p:sp>
          <p:sp>
            <p:nvSpPr>
              <p:cNvPr id="123940" name="Line 36"/>
              <p:cNvSpPr>
                <a:spLocks noChangeShapeType="1"/>
              </p:cNvSpPr>
              <p:nvPr userDrawn="1"/>
            </p:nvSpPr>
            <p:spPr bwMode="hidden">
              <a:xfrm>
                <a:off x="1" y="392"/>
                <a:ext cx="5758" cy="0"/>
              </a:xfrm>
              <a:prstGeom prst="line">
                <a:avLst/>
              </a:prstGeom>
              <a:noFill/>
              <a:ln w="15875">
                <a:solidFill>
                  <a:schemeClr val="bg1"/>
                </a:solidFill>
                <a:round/>
                <a:headEnd/>
                <a:tailEnd/>
              </a:ln>
              <a:effectLst/>
            </p:spPr>
            <p:txBody>
              <a:bodyPr/>
              <a:lstStyle/>
              <a:p>
                <a:endParaRPr lang="es-ES"/>
              </a:p>
            </p:txBody>
          </p:sp>
        </p:grpSp>
        <p:sp>
          <p:nvSpPr>
            <p:cNvPr id="123941" name="Line 37"/>
            <p:cNvSpPr>
              <a:spLocks noChangeShapeType="1"/>
            </p:cNvSpPr>
            <p:nvPr/>
          </p:nvSpPr>
          <p:spPr bwMode="hidden">
            <a:xfrm>
              <a:off x="1" y="3928"/>
              <a:ext cx="5758" cy="0"/>
            </a:xfrm>
            <a:prstGeom prst="line">
              <a:avLst/>
            </a:prstGeom>
            <a:noFill/>
            <a:ln w="15875">
              <a:solidFill>
                <a:schemeClr val="bg2"/>
              </a:solidFill>
              <a:round/>
              <a:headEnd/>
              <a:tailEnd/>
            </a:ln>
            <a:effectLst/>
          </p:spPr>
          <p:txBody>
            <a:bodyPr/>
            <a:lstStyle/>
            <a:p>
              <a:endParaRPr lang="es-ES"/>
            </a:p>
          </p:txBody>
        </p:sp>
        <p:sp>
          <p:nvSpPr>
            <p:cNvPr id="123942" name="Line 38"/>
            <p:cNvSpPr>
              <a:spLocks noChangeShapeType="1"/>
            </p:cNvSpPr>
            <p:nvPr/>
          </p:nvSpPr>
          <p:spPr bwMode="hidden">
            <a:xfrm>
              <a:off x="1" y="3535"/>
              <a:ext cx="5758" cy="0"/>
            </a:xfrm>
            <a:prstGeom prst="line">
              <a:avLst/>
            </a:prstGeom>
            <a:noFill/>
            <a:ln w="15875">
              <a:solidFill>
                <a:schemeClr val="bg2"/>
              </a:solidFill>
              <a:round/>
              <a:headEnd/>
              <a:tailEnd/>
            </a:ln>
            <a:effectLst/>
          </p:spPr>
          <p:txBody>
            <a:bodyPr/>
            <a:lstStyle/>
            <a:p>
              <a:endParaRPr lang="es-ES"/>
            </a:p>
          </p:txBody>
        </p:sp>
      </p:grpSp>
    </p:spTree>
  </p:cSld>
  <p:clrMap bg1="dk2" tx1="lt1" bg2="dk1" tx2="lt2" accent1="accent1" accent2="accent2" accent3="accent3" accent4="accent4" accent5="accent5" accent6="accent6" hlink="hlink" folHlink="folHlink"/>
  <p:sldLayoutIdLst>
    <p:sldLayoutId id="2147483728"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63" r:id="rId12"/>
    <p:sldLayoutId id="2147483764" r:id="rId13"/>
    <p:sldLayoutId id="2147483766" r:id="rId14"/>
  </p:sldLayoutIdLst>
  <p:transition>
    <p:fade/>
  </p:transition>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6077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6077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s-ES"/>
          </a:p>
        </p:txBody>
      </p:sp>
      <p:sp>
        <p:nvSpPr>
          <p:cNvPr id="16077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s-ES"/>
          </a:p>
        </p:txBody>
      </p:sp>
      <p:sp>
        <p:nvSpPr>
          <p:cNvPr id="16077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D60B2B22-24F9-4EB5-A994-51157909C063}" type="slidenum">
              <a:rPr lang="es-ES"/>
              <a:pPr/>
              <a:t>‹Nr.›</a:t>
            </a:fld>
            <a:endParaRPr lang="es-ES"/>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5" r:id="rId12"/>
  </p:sldLayoutIdLst>
  <p:transition>
    <p:fade/>
  </p:transition>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1.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1" Type="http://schemas.openxmlformats.org/officeDocument/2006/relationships/image" Target="../media/image29.jpeg"/><Relationship Id="rId12" Type="http://schemas.openxmlformats.org/officeDocument/2006/relationships/image" Target="../media/image30.jpeg"/><Relationship Id="rId13" Type="http://schemas.openxmlformats.org/officeDocument/2006/relationships/image" Target="../media/image31.jpeg"/><Relationship Id="rId1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jpeg"/><Relationship Id="rId6" Type="http://schemas.openxmlformats.org/officeDocument/2006/relationships/image" Target="../media/image24.jpeg"/><Relationship Id="rId7" Type="http://schemas.openxmlformats.org/officeDocument/2006/relationships/image" Target="../media/image25.jpeg"/><Relationship Id="rId8" Type="http://schemas.openxmlformats.org/officeDocument/2006/relationships/image" Target="../media/image26.jpeg"/><Relationship Id="rId9" Type="http://schemas.openxmlformats.org/officeDocument/2006/relationships/image" Target="../media/image27.jpeg"/><Relationship Id="rId10" Type="http://schemas.openxmlformats.org/officeDocument/2006/relationships/image" Target="../media/image28.jpeg"/></Relationships>
</file>

<file path=ppt/slides/_rels/slide14.xml.rels><?xml version="1.0" encoding="UTF-8" standalone="yes"?>
<Relationships xmlns="http://schemas.openxmlformats.org/package/2006/relationships"><Relationship Id="rId11" Type="http://schemas.openxmlformats.org/officeDocument/2006/relationships/image" Target="../media/image29.jpeg"/><Relationship Id="rId12" Type="http://schemas.openxmlformats.org/officeDocument/2006/relationships/image" Target="../media/image30.jpeg"/><Relationship Id="rId13" Type="http://schemas.openxmlformats.org/officeDocument/2006/relationships/image" Target="../media/image31.jpeg"/><Relationship Id="rId14" Type="http://schemas.openxmlformats.org/officeDocument/2006/relationships/image" Target="../media/image35.png"/><Relationship Id="rId1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23.jpeg"/><Relationship Id="rId6" Type="http://schemas.openxmlformats.org/officeDocument/2006/relationships/image" Target="../media/image24.jpeg"/><Relationship Id="rId7" Type="http://schemas.openxmlformats.org/officeDocument/2006/relationships/image" Target="../media/image25.jpeg"/><Relationship Id="rId8" Type="http://schemas.openxmlformats.org/officeDocument/2006/relationships/image" Target="../media/image26.jpeg"/><Relationship Id="rId9" Type="http://schemas.openxmlformats.org/officeDocument/2006/relationships/image" Target="../media/image27.jpeg"/><Relationship Id="rId10"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oleObject" Target="../embeddings/Microsoft_Editor_de_ecuaciones1.bin"/><Relationship Id="rId5" Type="http://schemas.openxmlformats.org/officeDocument/2006/relationships/oleObject" Target="../embeddings/Microsoft_Editor_de_ecuaciones2.bin"/><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jpeg"/><Relationship Id="rId7"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43.png"/><Relationship Id="rId5" Type="http://schemas.openxmlformats.org/officeDocument/2006/relationships/image" Target="../media/image1.png"/><Relationship Id="rId6" Type="http://schemas.openxmlformats.org/officeDocument/2006/relationships/oleObject" Target="../embeddings/Microsoft_Editor_de_ecuaciones3.bin"/><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Microsoft_Editor_de_ecuaciones4.bin"/><Relationship Id="rId5" Type="http://schemas.openxmlformats.org/officeDocument/2006/relationships/image" Target="../media/image44.png"/><Relationship Id="rId6" Type="http://schemas.openxmlformats.org/officeDocument/2006/relationships/image" Target="../media/image46.png"/><Relationship Id="rId7" Type="http://schemas.openxmlformats.org/officeDocument/2006/relationships/image" Target="../media/image1.png"/><Relationship Id="rId1" Type="http://schemas.openxmlformats.org/officeDocument/2006/relationships/vmlDrawing" Target="../drawings/vmlDrawing4.vml"/><Relationship Id="rId2"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oleObject" Target="../embeddings/Microsoft_Editor_de_ecuaciones5.bin"/><Relationship Id="rId5" Type="http://schemas.openxmlformats.org/officeDocument/2006/relationships/oleObject" Target="../embeddings/Microsoft_Editor_de_ecuaciones6.bin"/><Relationship Id="rId6" Type="http://schemas.openxmlformats.org/officeDocument/2006/relationships/image" Target="../media/image1.png"/><Relationship Id="rId1" Type="http://schemas.openxmlformats.org/officeDocument/2006/relationships/vmlDrawing" Target="../drawings/vmlDrawing5.vm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1.png"/><Relationship Id="rId1" Type="http://schemas.openxmlformats.org/officeDocument/2006/relationships/video" Target="file://localhost/Users/emiliolopezzapata/Desktop/OFICIAL/ENERGIA%20SOLAR/rad/1.avi" TargetMode="External"/><Relationship Id="rId2"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1.png"/><Relationship Id="rId1" Type="http://schemas.openxmlformats.org/officeDocument/2006/relationships/video" Target="file://localhost/Users/emiliolopezzapata/Desktop/OFICIAL/ENERGIA%20SOLAR/rad/2.avi" TargetMode="External"/><Relationship Id="rId2"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1.png"/><Relationship Id="rId1" Type="http://schemas.openxmlformats.org/officeDocument/2006/relationships/video" Target="file://localhost/Users/emiliolopezzapata/Desktop/OFICIAL/ENERGIA%20SOLAR/rad/3.avi" TargetMode="External"/><Relationship Id="rId2"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png"/><Relationship Id="rId5" Type="http://schemas.openxmlformats.org/officeDocument/2006/relationships/image" Target="../media/image1.png"/><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png"/><Relationship Id="rId5" Type="http://schemas.openxmlformats.org/officeDocument/2006/relationships/image" Target="../media/image1.png"/><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51.wmf"/><Relationship Id="rId4" Type="http://schemas.openxmlformats.org/officeDocument/2006/relationships/image" Target="../media/image1.png"/><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nergia.malaga.eu/Radiacion" TargetMode="Externa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1.png"/><Relationship Id="rId1" Type="http://schemas.openxmlformats.org/officeDocument/2006/relationships/video" Target="file://localhost/Users/emiliolopezzapata/Desktop/OFICIAL/ENERGIA%20SOLAR/rad/demo.avi" TargetMode="External"/><Relationship Id="rId2"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jpeg"/><Relationship Id="rId3"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1.png"/><Relationship Id="rId1" Type="http://schemas.openxmlformats.org/officeDocument/2006/relationships/video" Target="file://localhost/Users/emiliolopezzapata/Desktop/OFICIAL/ENERGIA%20SOLAR/rad/mobile.avi" TargetMode="External"/><Relationship Id="rId2"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5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jpeg"/><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jpeg"/><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2.xml"/><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1.png"/><Relationship Id="rId1" Type="http://schemas.openxmlformats.org/officeDocument/2006/relationships/video" Target="file://localhost/Users/emiliolopezzapata/Desktop/OFICIAL/ENERGIA%20SOLAR/rad/00001.avi" TargetMode="External"/><Relationship Id="rId2" Type="http://schemas.openxmlformats.org/officeDocument/2006/relationships/video" Target="file://localhost/Users/emiliolopezzapata/Desktop/OFICIAL/ENERGIA%20SOLAR/rad/00002.avi"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wmf"/><Relationship Id="rId5"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6" name="Rectangle 8"/>
          <p:cNvSpPr>
            <a:spLocks noChangeArrowheads="1"/>
          </p:cNvSpPr>
          <p:nvPr/>
        </p:nvSpPr>
        <p:spPr bwMode="auto">
          <a:xfrm>
            <a:off x="1219200" y="1600200"/>
            <a:ext cx="7100888" cy="1150938"/>
          </a:xfrm>
          <a:prstGeom prst="rect">
            <a:avLst/>
          </a:prstGeom>
          <a:noFill/>
          <a:ln w="9525">
            <a:noFill/>
            <a:miter lim="800000"/>
            <a:headEnd/>
            <a:tailEnd/>
          </a:ln>
          <a:effectLst/>
        </p:spPr>
        <p:txBody>
          <a:bodyPr anchor="b" anchorCtr="1"/>
          <a:lstStyle/>
          <a:p>
            <a:pPr algn="ctr"/>
            <a:r>
              <a:rPr lang="es-ES" sz="3600" b="1" dirty="0" smtClean="0">
                <a:solidFill>
                  <a:schemeClr val="tx2"/>
                </a:solidFill>
                <a:effectLst>
                  <a:outerShdw blurRad="38100" dist="38100" dir="2700000" algn="tl">
                    <a:srgbClr val="000000"/>
                  </a:outerShdw>
                </a:effectLst>
                <a:latin typeface="Arial" charset="0"/>
              </a:rPr>
              <a:t>Cálculo de la Radiación Solar</a:t>
            </a:r>
            <a:endParaRPr lang="es-ES" sz="3600" b="1" dirty="0">
              <a:solidFill>
                <a:schemeClr val="tx2"/>
              </a:solidFill>
              <a:effectLst>
                <a:outerShdw blurRad="38100" dist="38100" dir="2700000" algn="tl">
                  <a:srgbClr val="000000"/>
                </a:outerShdw>
              </a:effectLst>
              <a:latin typeface="Arial" charset="0"/>
            </a:endParaRPr>
          </a:p>
        </p:txBody>
      </p:sp>
      <p:pic>
        <p:nvPicPr>
          <p:cNvPr id="6" name="Picture 11" descr="Logo UMA"/>
          <p:cNvPicPr>
            <a:picLocks noChangeAspect="1" noChangeArrowheads="1"/>
          </p:cNvPicPr>
          <p:nvPr/>
        </p:nvPicPr>
        <p:blipFill>
          <a:blip r:embed="rId2"/>
          <a:srcRect/>
          <a:stretch>
            <a:fillRect/>
          </a:stretch>
        </p:blipFill>
        <p:spPr bwMode="auto">
          <a:xfrm>
            <a:off x="0" y="5837238"/>
            <a:ext cx="1066800" cy="1020762"/>
          </a:xfrm>
          <a:prstGeom prst="rect">
            <a:avLst/>
          </a:prstGeom>
          <a:noFill/>
        </p:spPr>
      </p:pic>
      <p:sp>
        <p:nvSpPr>
          <p:cNvPr id="7"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
        <p:nvSpPr>
          <p:cNvPr id="9" name="Text Box 7"/>
          <p:cNvSpPr txBox="1">
            <a:spLocks noChangeArrowheads="1"/>
          </p:cNvSpPr>
          <p:nvPr/>
        </p:nvSpPr>
        <p:spPr bwMode="auto">
          <a:xfrm>
            <a:off x="800100" y="2971800"/>
            <a:ext cx="7543800" cy="22256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s-ES_tradnl" sz="2000" b="1" dirty="0">
                <a:latin typeface="+mj-lt"/>
              </a:rPr>
              <a:t>Emilio López Zapata</a:t>
            </a:r>
          </a:p>
          <a:p>
            <a:pPr algn="ctr">
              <a:spcBef>
                <a:spcPct val="50000"/>
              </a:spcBef>
            </a:pPr>
            <a:r>
              <a:rPr lang="es-ES_tradnl" sz="2000" b="1" dirty="0" err="1">
                <a:latin typeface="+mj-lt"/>
              </a:rPr>
              <a:t>Dept</a:t>
            </a:r>
            <a:r>
              <a:rPr lang="es-ES_tradnl" sz="2000" b="1" dirty="0">
                <a:latin typeface="+mj-lt"/>
              </a:rPr>
              <a:t>. Arquitectura de Computadores</a:t>
            </a:r>
            <a:endParaRPr lang="es-ES" sz="2000" b="1" dirty="0">
              <a:latin typeface="+mj-lt"/>
            </a:endParaRPr>
          </a:p>
          <a:p>
            <a:pPr algn="ctr">
              <a:spcBef>
                <a:spcPct val="50000"/>
              </a:spcBef>
            </a:pPr>
            <a:r>
              <a:rPr lang="es-ES_tradnl" sz="2000" b="1" dirty="0">
                <a:latin typeface="+mj-lt"/>
              </a:rPr>
              <a:t>Universidad de Málaga</a:t>
            </a:r>
            <a:endParaRPr lang="es-ES" sz="2000" b="1" dirty="0">
              <a:latin typeface="+mj-lt"/>
            </a:endParaRPr>
          </a:p>
          <a:p>
            <a:pPr algn="ctr">
              <a:spcBef>
                <a:spcPct val="50000"/>
              </a:spcBef>
            </a:pPr>
            <a:r>
              <a:rPr lang="es-ES_tradnl" sz="2000" b="1" dirty="0" err="1">
                <a:latin typeface="+mj-lt"/>
              </a:rPr>
              <a:t>ezapata@ac.uma.es</a:t>
            </a:r>
            <a:endParaRPr lang="es-ES" sz="2000" b="1" dirty="0">
              <a:latin typeface="+mj-lt"/>
            </a:endParaRPr>
          </a:p>
          <a:p>
            <a:pPr algn="ctr">
              <a:spcBef>
                <a:spcPct val="50000"/>
              </a:spcBef>
            </a:pPr>
            <a:endParaRPr lang="es-ES" sz="2000" dirty="0">
              <a:latin typeface="+mj-lt"/>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1" name="20 Grupo"/>
          <p:cNvGrpSpPr/>
          <p:nvPr/>
        </p:nvGrpSpPr>
        <p:grpSpPr>
          <a:xfrm>
            <a:off x="1371600" y="5873750"/>
            <a:ext cx="5961063" cy="373063"/>
            <a:chOff x="1371600" y="5873750"/>
            <a:chExt cx="5961063" cy="373063"/>
          </a:xfrm>
        </p:grpSpPr>
        <p:sp>
          <p:nvSpPr>
            <p:cNvPr id="4" name="Freeform 233"/>
            <p:cNvSpPr>
              <a:spLocks/>
            </p:cNvSpPr>
            <p:nvPr/>
          </p:nvSpPr>
          <p:spPr bwMode="auto">
            <a:xfrm>
              <a:off x="1371600" y="5945188"/>
              <a:ext cx="4470400" cy="301625"/>
            </a:xfrm>
            <a:custGeom>
              <a:avLst/>
              <a:gdLst/>
              <a:ahLst/>
              <a:cxnLst>
                <a:cxn ang="0">
                  <a:pos x="0" y="184"/>
                </a:cxn>
                <a:cxn ang="0">
                  <a:pos x="136" y="136"/>
                </a:cxn>
                <a:cxn ang="0">
                  <a:pos x="472" y="104"/>
                </a:cxn>
                <a:cxn ang="0">
                  <a:pos x="800" y="112"/>
                </a:cxn>
                <a:cxn ang="0">
                  <a:pos x="864" y="56"/>
                </a:cxn>
                <a:cxn ang="0">
                  <a:pos x="968" y="0"/>
                </a:cxn>
                <a:cxn ang="0">
                  <a:pos x="1128" y="8"/>
                </a:cxn>
                <a:cxn ang="0">
                  <a:pos x="1248" y="16"/>
                </a:cxn>
                <a:cxn ang="0">
                  <a:pos x="1304" y="80"/>
                </a:cxn>
                <a:cxn ang="0">
                  <a:pos x="1416" y="88"/>
                </a:cxn>
                <a:cxn ang="0">
                  <a:pos x="1464" y="120"/>
                </a:cxn>
                <a:cxn ang="0">
                  <a:pos x="1592" y="136"/>
                </a:cxn>
                <a:cxn ang="0">
                  <a:pos x="1944" y="128"/>
                </a:cxn>
                <a:cxn ang="0">
                  <a:pos x="2032" y="120"/>
                </a:cxn>
                <a:cxn ang="0">
                  <a:pos x="2064" y="104"/>
                </a:cxn>
                <a:cxn ang="0">
                  <a:pos x="2208" y="56"/>
                </a:cxn>
                <a:cxn ang="0">
                  <a:pos x="2360" y="64"/>
                </a:cxn>
                <a:cxn ang="0">
                  <a:pos x="2384" y="80"/>
                </a:cxn>
                <a:cxn ang="0">
                  <a:pos x="2432" y="96"/>
                </a:cxn>
                <a:cxn ang="0">
                  <a:pos x="2544" y="104"/>
                </a:cxn>
                <a:cxn ang="0">
                  <a:pos x="2664" y="136"/>
                </a:cxn>
                <a:cxn ang="0">
                  <a:pos x="2816" y="176"/>
                </a:cxn>
                <a:cxn ang="0">
                  <a:pos x="0" y="184"/>
                </a:cxn>
              </a:cxnLst>
              <a:rect l="0" t="0" r="r" b="b"/>
              <a:pathLst>
                <a:path w="2816" h="190">
                  <a:moveTo>
                    <a:pt x="0" y="184"/>
                  </a:moveTo>
                  <a:cubicBezTo>
                    <a:pt x="152" y="171"/>
                    <a:pt x="55" y="190"/>
                    <a:pt x="136" y="136"/>
                  </a:cubicBezTo>
                  <a:cubicBezTo>
                    <a:pt x="244" y="144"/>
                    <a:pt x="376" y="168"/>
                    <a:pt x="472" y="104"/>
                  </a:cubicBezTo>
                  <a:cubicBezTo>
                    <a:pt x="618" y="112"/>
                    <a:pt x="653" y="120"/>
                    <a:pt x="800" y="112"/>
                  </a:cubicBezTo>
                  <a:cubicBezTo>
                    <a:pt x="835" y="100"/>
                    <a:pt x="835" y="77"/>
                    <a:pt x="864" y="56"/>
                  </a:cubicBezTo>
                  <a:cubicBezTo>
                    <a:pt x="895" y="34"/>
                    <a:pt x="931" y="12"/>
                    <a:pt x="968" y="0"/>
                  </a:cubicBezTo>
                  <a:cubicBezTo>
                    <a:pt x="1021" y="3"/>
                    <a:pt x="1075" y="5"/>
                    <a:pt x="1128" y="8"/>
                  </a:cubicBezTo>
                  <a:cubicBezTo>
                    <a:pt x="1168" y="10"/>
                    <a:pt x="1210" y="2"/>
                    <a:pt x="1248" y="16"/>
                  </a:cubicBezTo>
                  <a:cubicBezTo>
                    <a:pt x="1301" y="36"/>
                    <a:pt x="1256" y="72"/>
                    <a:pt x="1304" y="80"/>
                  </a:cubicBezTo>
                  <a:cubicBezTo>
                    <a:pt x="1341" y="87"/>
                    <a:pt x="1379" y="85"/>
                    <a:pt x="1416" y="88"/>
                  </a:cubicBezTo>
                  <a:cubicBezTo>
                    <a:pt x="1473" y="107"/>
                    <a:pt x="1404" y="80"/>
                    <a:pt x="1464" y="120"/>
                  </a:cubicBezTo>
                  <a:cubicBezTo>
                    <a:pt x="1500" y="144"/>
                    <a:pt x="1549" y="133"/>
                    <a:pt x="1592" y="136"/>
                  </a:cubicBezTo>
                  <a:cubicBezTo>
                    <a:pt x="1747" y="129"/>
                    <a:pt x="1797" y="120"/>
                    <a:pt x="1944" y="128"/>
                  </a:cubicBezTo>
                  <a:cubicBezTo>
                    <a:pt x="1973" y="125"/>
                    <a:pt x="2003" y="126"/>
                    <a:pt x="2032" y="120"/>
                  </a:cubicBezTo>
                  <a:cubicBezTo>
                    <a:pt x="2044" y="118"/>
                    <a:pt x="2053" y="108"/>
                    <a:pt x="2064" y="104"/>
                  </a:cubicBezTo>
                  <a:cubicBezTo>
                    <a:pt x="2109" y="87"/>
                    <a:pt x="2161" y="68"/>
                    <a:pt x="2208" y="56"/>
                  </a:cubicBezTo>
                  <a:cubicBezTo>
                    <a:pt x="2259" y="59"/>
                    <a:pt x="2310" y="57"/>
                    <a:pt x="2360" y="64"/>
                  </a:cubicBezTo>
                  <a:cubicBezTo>
                    <a:pt x="2370" y="65"/>
                    <a:pt x="2375" y="76"/>
                    <a:pt x="2384" y="80"/>
                  </a:cubicBezTo>
                  <a:cubicBezTo>
                    <a:pt x="2399" y="87"/>
                    <a:pt x="2415" y="95"/>
                    <a:pt x="2432" y="96"/>
                  </a:cubicBezTo>
                  <a:cubicBezTo>
                    <a:pt x="2469" y="99"/>
                    <a:pt x="2507" y="101"/>
                    <a:pt x="2544" y="104"/>
                  </a:cubicBezTo>
                  <a:cubicBezTo>
                    <a:pt x="2585" y="112"/>
                    <a:pt x="2624" y="126"/>
                    <a:pt x="2664" y="136"/>
                  </a:cubicBezTo>
                  <a:cubicBezTo>
                    <a:pt x="2711" y="167"/>
                    <a:pt x="2760" y="176"/>
                    <a:pt x="2816" y="176"/>
                  </a:cubicBezTo>
                  <a:lnTo>
                    <a:pt x="0" y="184"/>
                  </a:lnTo>
                  <a:close/>
                </a:path>
              </a:pathLst>
            </a:custGeom>
            <a:solidFill>
              <a:srgbClr val="D1AB79"/>
            </a:solidFill>
            <a:ln w="9525">
              <a:solidFill>
                <a:schemeClr val="tx1"/>
              </a:solidFill>
              <a:round/>
              <a:headEnd/>
              <a:tailEnd/>
            </a:ln>
            <a:effectLst/>
          </p:spPr>
          <p:txBody>
            <a:bodyPr/>
            <a:lstStyle/>
            <a:p>
              <a:endParaRPr lang="es-ES"/>
            </a:p>
          </p:txBody>
        </p:sp>
        <p:sp>
          <p:nvSpPr>
            <p:cNvPr id="5" name="Freeform 234"/>
            <p:cNvSpPr>
              <a:spLocks/>
            </p:cNvSpPr>
            <p:nvPr/>
          </p:nvSpPr>
          <p:spPr bwMode="auto">
            <a:xfrm>
              <a:off x="1371600" y="5886450"/>
              <a:ext cx="1525588" cy="338138"/>
            </a:xfrm>
            <a:custGeom>
              <a:avLst/>
              <a:gdLst/>
              <a:ahLst/>
              <a:cxnLst>
                <a:cxn ang="0">
                  <a:pos x="0" y="213"/>
                </a:cxn>
                <a:cxn ang="0">
                  <a:pos x="8" y="165"/>
                </a:cxn>
                <a:cxn ang="0">
                  <a:pos x="96" y="117"/>
                </a:cxn>
                <a:cxn ang="0">
                  <a:pos x="176" y="93"/>
                </a:cxn>
                <a:cxn ang="0">
                  <a:pos x="352" y="45"/>
                </a:cxn>
                <a:cxn ang="0">
                  <a:pos x="608" y="21"/>
                </a:cxn>
                <a:cxn ang="0">
                  <a:pos x="776" y="53"/>
                </a:cxn>
                <a:cxn ang="0">
                  <a:pos x="872" y="93"/>
                </a:cxn>
                <a:cxn ang="0">
                  <a:pos x="888" y="117"/>
                </a:cxn>
                <a:cxn ang="0">
                  <a:pos x="936" y="213"/>
                </a:cxn>
              </a:cxnLst>
              <a:rect l="0" t="0" r="r" b="b"/>
              <a:pathLst>
                <a:path w="961" h="213">
                  <a:moveTo>
                    <a:pt x="0" y="213"/>
                  </a:moveTo>
                  <a:cubicBezTo>
                    <a:pt x="3" y="197"/>
                    <a:pt x="3" y="180"/>
                    <a:pt x="8" y="165"/>
                  </a:cubicBezTo>
                  <a:cubicBezTo>
                    <a:pt x="22" y="123"/>
                    <a:pt x="61" y="126"/>
                    <a:pt x="96" y="117"/>
                  </a:cubicBezTo>
                  <a:cubicBezTo>
                    <a:pt x="123" y="110"/>
                    <a:pt x="149" y="100"/>
                    <a:pt x="176" y="93"/>
                  </a:cubicBezTo>
                  <a:cubicBezTo>
                    <a:pt x="230" y="57"/>
                    <a:pt x="289" y="54"/>
                    <a:pt x="352" y="45"/>
                  </a:cubicBezTo>
                  <a:cubicBezTo>
                    <a:pt x="466" y="7"/>
                    <a:pt x="383" y="30"/>
                    <a:pt x="608" y="21"/>
                  </a:cubicBezTo>
                  <a:cubicBezTo>
                    <a:pt x="672" y="0"/>
                    <a:pt x="721" y="29"/>
                    <a:pt x="776" y="53"/>
                  </a:cubicBezTo>
                  <a:cubicBezTo>
                    <a:pt x="813" y="69"/>
                    <a:pt x="840" y="72"/>
                    <a:pt x="872" y="93"/>
                  </a:cubicBezTo>
                  <a:cubicBezTo>
                    <a:pt x="877" y="101"/>
                    <a:pt x="880" y="112"/>
                    <a:pt x="888" y="117"/>
                  </a:cubicBezTo>
                  <a:cubicBezTo>
                    <a:pt x="961" y="163"/>
                    <a:pt x="936" y="82"/>
                    <a:pt x="936" y="213"/>
                  </a:cubicBezTo>
                </a:path>
              </a:pathLst>
            </a:custGeom>
            <a:solidFill>
              <a:srgbClr val="CC6600"/>
            </a:solidFill>
            <a:ln w="9525">
              <a:solidFill>
                <a:schemeClr val="tx1"/>
              </a:solidFill>
              <a:round/>
              <a:headEnd/>
              <a:tailEnd/>
            </a:ln>
            <a:effectLst/>
          </p:spPr>
          <p:txBody>
            <a:bodyPr/>
            <a:lstStyle/>
            <a:p>
              <a:endParaRPr lang="es-ES"/>
            </a:p>
          </p:txBody>
        </p:sp>
        <p:sp>
          <p:nvSpPr>
            <p:cNvPr id="6" name="Freeform 235"/>
            <p:cNvSpPr>
              <a:spLocks/>
            </p:cNvSpPr>
            <p:nvPr/>
          </p:nvSpPr>
          <p:spPr bwMode="auto">
            <a:xfrm>
              <a:off x="2868613" y="5873750"/>
              <a:ext cx="1462087" cy="350838"/>
            </a:xfrm>
            <a:custGeom>
              <a:avLst/>
              <a:gdLst/>
              <a:ahLst/>
              <a:cxnLst>
                <a:cxn ang="0">
                  <a:pos x="1" y="221"/>
                </a:cxn>
                <a:cxn ang="0">
                  <a:pos x="9" y="141"/>
                </a:cxn>
                <a:cxn ang="0">
                  <a:pos x="33" y="133"/>
                </a:cxn>
                <a:cxn ang="0">
                  <a:pos x="73" y="93"/>
                </a:cxn>
                <a:cxn ang="0">
                  <a:pos x="273" y="77"/>
                </a:cxn>
                <a:cxn ang="0">
                  <a:pos x="441" y="29"/>
                </a:cxn>
                <a:cxn ang="0">
                  <a:pos x="777" y="29"/>
                </a:cxn>
                <a:cxn ang="0">
                  <a:pos x="785" y="53"/>
                </a:cxn>
                <a:cxn ang="0">
                  <a:pos x="857" y="85"/>
                </a:cxn>
                <a:cxn ang="0">
                  <a:pos x="905" y="141"/>
                </a:cxn>
                <a:cxn ang="0">
                  <a:pos x="921" y="213"/>
                </a:cxn>
              </a:cxnLst>
              <a:rect l="0" t="0" r="r" b="b"/>
              <a:pathLst>
                <a:path w="921" h="221">
                  <a:moveTo>
                    <a:pt x="1" y="221"/>
                  </a:moveTo>
                  <a:cubicBezTo>
                    <a:pt x="4" y="194"/>
                    <a:pt x="0" y="166"/>
                    <a:pt x="9" y="141"/>
                  </a:cubicBezTo>
                  <a:cubicBezTo>
                    <a:pt x="12" y="133"/>
                    <a:pt x="26" y="138"/>
                    <a:pt x="33" y="133"/>
                  </a:cubicBezTo>
                  <a:cubicBezTo>
                    <a:pt x="57" y="114"/>
                    <a:pt x="38" y="102"/>
                    <a:pt x="73" y="93"/>
                  </a:cubicBezTo>
                  <a:cubicBezTo>
                    <a:pt x="103" y="86"/>
                    <a:pt x="271" y="77"/>
                    <a:pt x="273" y="77"/>
                  </a:cubicBezTo>
                  <a:cubicBezTo>
                    <a:pt x="339" y="33"/>
                    <a:pt x="352" y="37"/>
                    <a:pt x="441" y="29"/>
                  </a:cubicBezTo>
                  <a:cubicBezTo>
                    <a:pt x="557" y="2"/>
                    <a:pt x="662" y="0"/>
                    <a:pt x="777" y="29"/>
                  </a:cubicBezTo>
                  <a:cubicBezTo>
                    <a:pt x="780" y="37"/>
                    <a:pt x="778" y="48"/>
                    <a:pt x="785" y="53"/>
                  </a:cubicBezTo>
                  <a:cubicBezTo>
                    <a:pt x="806" y="68"/>
                    <a:pt x="835" y="70"/>
                    <a:pt x="857" y="85"/>
                  </a:cubicBezTo>
                  <a:cubicBezTo>
                    <a:pt x="867" y="116"/>
                    <a:pt x="873" y="130"/>
                    <a:pt x="905" y="141"/>
                  </a:cubicBezTo>
                  <a:cubicBezTo>
                    <a:pt x="913" y="164"/>
                    <a:pt x="921" y="213"/>
                    <a:pt x="921" y="213"/>
                  </a:cubicBezTo>
                </a:path>
              </a:pathLst>
            </a:custGeom>
            <a:solidFill>
              <a:srgbClr val="CC6600"/>
            </a:solidFill>
            <a:ln w="9525">
              <a:solidFill>
                <a:schemeClr val="tx1"/>
              </a:solidFill>
              <a:round/>
              <a:headEnd/>
              <a:tailEnd/>
            </a:ln>
            <a:effectLst/>
          </p:spPr>
          <p:txBody>
            <a:bodyPr/>
            <a:lstStyle/>
            <a:p>
              <a:endParaRPr lang="es-ES"/>
            </a:p>
          </p:txBody>
        </p:sp>
        <p:sp>
          <p:nvSpPr>
            <p:cNvPr id="7" name="Freeform 236"/>
            <p:cNvSpPr>
              <a:spLocks/>
            </p:cNvSpPr>
            <p:nvPr/>
          </p:nvSpPr>
          <p:spPr bwMode="auto">
            <a:xfrm>
              <a:off x="4303713" y="5970588"/>
              <a:ext cx="1690687" cy="254000"/>
            </a:xfrm>
            <a:custGeom>
              <a:avLst/>
              <a:gdLst/>
              <a:ahLst/>
              <a:cxnLst>
                <a:cxn ang="0">
                  <a:pos x="17" y="160"/>
                </a:cxn>
                <a:cxn ang="0">
                  <a:pos x="89" y="40"/>
                </a:cxn>
                <a:cxn ang="0">
                  <a:pos x="193" y="0"/>
                </a:cxn>
                <a:cxn ang="0">
                  <a:pos x="665" y="8"/>
                </a:cxn>
                <a:cxn ang="0">
                  <a:pos x="713" y="32"/>
                </a:cxn>
                <a:cxn ang="0">
                  <a:pos x="801" y="48"/>
                </a:cxn>
                <a:cxn ang="0">
                  <a:pos x="1009" y="104"/>
                </a:cxn>
                <a:cxn ang="0">
                  <a:pos x="1065" y="152"/>
                </a:cxn>
              </a:cxnLst>
              <a:rect l="0" t="0" r="r" b="b"/>
              <a:pathLst>
                <a:path w="1065" h="160">
                  <a:moveTo>
                    <a:pt x="17" y="160"/>
                  </a:moveTo>
                  <a:cubicBezTo>
                    <a:pt x="26" y="60"/>
                    <a:pt x="0" y="53"/>
                    <a:pt x="89" y="40"/>
                  </a:cubicBezTo>
                  <a:cubicBezTo>
                    <a:pt x="126" y="28"/>
                    <a:pt x="160" y="22"/>
                    <a:pt x="193" y="0"/>
                  </a:cubicBezTo>
                  <a:cubicBezTo>
                    <a:pt x="350" y="3"/>
                    <a:pt x="508" y="3"/>
                    <a:pt x="665" y="8"/>
                  </a:cubicBezTo>
                  <a:cubicBezTo>
                    <a:pt x="686" y="9"/>
                    <a:pt x="695" y="23"/>
                    <a:pt x="713" y="32"/>
                  </a:cubicBezTo>
                  <a:cubicBezTo>
                    <a:pt x="738" y="44"/>
                    <a:pt x="779" y="45"/>
                    <a:pt x="801" y="48"/>
                  </a:cubicBezTo>
                  <a:cubicBezTo>
                    <a:pt x="870" y="94"/>
                    <a:pt x="926" y="94"/>
                    <a:pt x="1009" y="104"/>
                  </a:cubicBezTo>
                  <a:cubicBezTo>
                    <a:pt x="1030" y="136"/>
                    <a:pt x="1040" y="127"/>
                    <a:pt x="1065" y="152"/>
                  </a:cubicBezTo>
                </a:path>
              </a:pathLst>
            </a:custGeom>
            <a:solidFill>
              <a:srgbClr val="CC6600"/>
            </a:solidFill>
            <a:ln w="9525">
              <a:solidFill>
                <a:schemeClr val="tx1"/>
              </a:solidFill>
              <a:round/>
              <a:headEnd/>
              <a:tailEnd/>
            </a:ln>
            <a:effectLst/>
          </p:spPr>
          <p:txBody>
            <a:bodyPr/>
            <a:lstStyle/>
            <a:p>
              <a:endParaRPr lang="es-ES"/>
            </a:p>
          </p:txBody>
        </p:sp>
        <p:sp>
          <p:nvSpPr>
            <p:cNvPr id="8" name="Freeform 237"/>
            <p:cNvSpPr>
              <a:spLocks/>
            </p:cNvSpPr>
            <p:nvPr/>
          </p:nvSpPr>
          <p:spPr bwMode="auto">
            <a:xfrm>
              <a:off x="5715000" y="5905500"/>
              <a:ext cx="1617663" cy="331788"/>
            </a:xfrm>
            <a:custGeom>
              <a:avLst/>
              <a:gdLst/>
              <a:ahLst/>
              <a:cxnLst>
                <a:cxn ang="0">
                  <a:pos x="0" y="209"/>
                </a:cxn>
                <a:cxn ang="0">
                  <a:pos x="184" y="193"/>
                </a:cxn>
                <a:cxn ang="0">
                  <a:pos x="208" y="169"/>
                </a:cxn>
                <a:cxn ang="0">
                  <a:pos x="344" y="145"/>
                </a:cxn>
                <a:cxn ang="0">
                  <a:pos x="464" y="65"/>
                </a:cxn>
                <a:cxn ang="0">
                  <a:pos x="512" y="25"/>
                </a:cxn>
                <a:cxn ang="0">
                  <a:pos x="696" y="1"/>
                </a:cxn>
                <a:cxn ang="0">
                  <a:pos x="848" y="25"/>
                </a:cxn>
                <a:cxn ang="0">
                  <a:pos x="880" y="57"/>
                </a:cxn>
                <a:cxn ang="0">
                  <a:pos x="896" y="81"/>
                </a:cxn>
                <a:cxn ang="0">
                  <a:pos x="944" y="97"/>
                </a:cxn>
                <a:cxn ang="0">
                  <a:pos x="968" y="113"/>
                </a:cxn>
                <a:cxn ang="0">
                  <a:pos x="1008" y="121"/>
                </a:cxn>
                <a:cxn ang="0">
                  <a:pos x="1008" y="201"/>
                </a:cxn>
              </a:cxnLst>
              <a:rect l="0" t="0" r="r" b="b"/>
              <a:pathLst>
                <a:path w="1019" h="209">
                  <a:moveTo>
                    <a:pt x="0" y="209"/>
                  </a:moveTo>
                  <a:cubicBezTo>
                    <a:pt x="61" y="204"/>
                    <a:pt x="124" y="205"/>
                    <a:pt x="184" y="193"/>
                  </a:cubicBezTo>
                  <a:cubicBezTo>
                    <a:pt x="195" y="191"/>
                    <a:pt x="198" y="174"/>
                    <a:pt x="208" y="169"/>
                  </a:cubicBezTo>
                  <a:cubicBezTo>
                    <a:pt x="248" y="147"/>
                    <a:pt x="303" y="149"/>
                    <a:pt x="344" y="145"/>
                  </a:cubicBezTo>
                  <a:cubicBezTo>
                    <a:pt x="379" y="122"/>
                    <a:pt x="433" y="96"/>
                    <a:pt x="464" y="65"/>
                  </a:cubicBezTo>
                  <a:cubicBezTo>
                    <a:pt x="482" y="47"/>
                    <a:pt x="490" y="36"/>
                    <a:pt x="512" y="25"/>
                  </a:cubicBezTo>
                  <a:cubicBezTo>
                    <a:pt x="562" y="0"/>
                    <a:pt x="651" y="4"/>
                    <a:pt x="696" y="1"/>
                  </a:cubicBezTo>
                  <a:cubicBezTo>
                    <a:pt x="763" y="7"/>
                    <a:pt x="791" y="11"/>
                    <a:pt x="848" y="25"/>
                  </a:cubicBezTo>
                  <a:cubicBezTo>
                    <a:pt x="865" y="77"/>
                    <a:pt x="841" y="26"/>
                    <a:pt x="880" y="57"/>
                  </a:cubicBezTo>
                  <a:cubicBezTo>
                    <a:pt x="888" y="63"/>
                    <a:pt x="888" y="76"/>
                    <a:pt x="896" y="81"/>
                  </a:cubicBezTo>
                  <a:cubicBezTo>
                    <a:pt x="910" y="90"/>
                    <a:pt x="928" y="92"/>
                    <a:pt x="944" y="97"/>
                  </a:cubicBezTo>
                  <a:cubicBezTo>
                    <a:pt x="953" y="100"/>
                    <a:pt x="959" y="110"/>
                    <a:pt x="968" y="113"/>
                  </a:cubicBezTo>
                  <a:cubicBezTo>
                    <a:pt x="981" y="118"/>
                    <a:pt x="1002" y="109"/>
                    <a:pt x="1008" y="121"/>
                  </a:cubicBezTo>
                  <a:cubicBezTo>
                    <a:pt x="1019" y="145"/>
                    <a:pt x="1008" y="174"/>
                    <a:pt x="1008" y="201"/>
                  </a:cubicBezTo>
                </a:path>
              </a:pathLst>
            </a:custGeom>
            <a:solidFill>
              <a:srgbClr val="CC6600"/>
            </a:solidFill>
            <a:ln w="9525">
              <a:solidFill>
                <a:schemeClr val="tx1"/>
              </a:solidFill>
              <a:round/>
              <a:headEnd/>
              <a:tailEnd/>
            </a:ln>
            <a:effectLst/>
          </p:spPr>
          <p:txBody>
            <a:bodyPr/>
            <a:lstStyle/>
            <a:p>
              <a:endParaRPr lang="es-ES"/>
            </a:p>
          </p:txBody>
        </p:sp>
        <p:sp>
          <p:nvSpPr>
            <p:cNvPr id="9" name="Freeform 278"/>
            <p:cNvSpPr>
              <a:spLocks/>
            </p:cNvSpPr>
            <p:nvPr/>
          </p:nvSpPr>
          <p:spPr bwMode="auto">
            <a:xfrm>
              <a:off x="2667000" y="6008688"/>
              <a:ext cx="3505200" cy="228600"/>
            </a:xfrm>
            <a:custGeom>
              <a:avLst/>
              <a:gdLst/>
              <a:ahLst/>
              <a:cxnLst>
                <a:cxn ang="0">
                  <a:pos x="0" y="144"/>
                </a:cxn>
                <a:cxn ang="0">
                  <a:pos x="960" y="0"/>
                </a:cxn>
                <a:cxn ang="0">
                  <a:pos x="2208" y="144"/>
                </a:cxn>
              </a:cxnLst>
              <a:rect l="0" t="0" r="r" b="b"/>
              <a:pathLst>
                <a:path w="2208" h="144">
                  <a:moveTo>
                    <a:pt x="0" y="144"/>
                  </a:moveTo>
                  <a:cubicBezTo>
                    <a:pt x="296" y="72"/>
                    <a:pt x="592" y="0"/>
                    <a:pt x="960" y="0"/>
                  </a:cubicBezTo>
                  <a:cubicBezTo>
                    <a:pt x="1328" y="0"/>
                    <a:pt x="2000" y="120"/>
                    <a:pt x="2208" y="144"/>
                  </a:cubicBezTo>
                </a:path>
              </a:pathLst>
            </a:custGeom>
            <a:solidFill>
              <a:srgbClr val="993300"/>
            </a:solidFill>
            <a:ln w="9525">
              <a:solidFill>
                <a:schemeClr val="tx1"/>
              </a:solidFill>
              <a:round/>
              <a:headEnd/>
              <a:tailEnd/>
            </a:ln>
            <a:effectLst/>
          </p:spPr>
          <p:txBody>
            <a:bodyPr/>
            <a:lstStyle/>
            <a:p>
              <a:endParaRPr lang="es-ES"/>
            </a:p>
          </p:txBody>
        </p:sp>
        <p:sp>
          <p:nvSpPr>
            <p:cNvPr id="10" name="Line 279"/>
            <p:cNvSpPr>
              <a:spLocks noChangeShapeType="1"/>
            </p:cNvSpPr>
            <p:nvPr/>
          </p:nvSpPr>
          <p:spPr bwMode="auto">
            <a:xfrm>
              <a:off x="1371600" y="6237288"/>
              <a:ext cx="5943600" cy="0"/>
            </a:xfrm>
            <a:prstGeom prst="line">
              <a:avLst/>
            </a:prstGeom>
            <a:noFill/>
            <a:ln w="25400">
              <a:solidFill>
                <a:srgbClr val="C0C0C0"/>
              </a:solidFill>
              <a:round/>
              <a:headEnd/>
              <a:tailEnd/>
            </a:ln>
            <a:effectLst/>
          </p:spPr>
          <p:txBody>
            <a:bodyPr/>
            <a:lstStyle/>
            <a:p>
              <a:endParaRPr lang="es-ES"/>
            </a:p>
          </p:txBody>
        </p:sp>
      </p:grpSp>
      <p:sp>
        <p:nvSpPr>
          <p:cNvPr id="11" name="Text Box 287"/>
          <p:cNvSpPr txBox="1">
            <a:spLocks noChangeArrowheads="1"/>
          </p:cNvSpPr>
          <p:nvPr/>
        </p:nvSpPr>
        <p:spPr bwMode="auto">
          <a:xfrm>
            <a:off x="4191000" y="6161088"/>
            <a:ext cx="304800" cy="366712"/>
          </a:xfrm>
          <a:prstGeom prst="rect">
            <a:avLst/>
          </a:prstGeom>
          <a:noFill/>
          <a:ln w="9525">
            <a:noFill/>
            <a:miter lim="800000"/>
            <a:headEnd/>
            <a:tailEnd/>
          </a:ln>
          <a:effectLst/>
        </p:spPr>
        <p:txBody>
          <a:bodyPr>
            <a:spAutoFit/>
          </a:bodyPr>
          <a:lstStyle/>
          <a:p>
            <a:pPr>
              <a:spcBef>
                <a:spcPct val="50000"/>
              </a:spcBef>
            </a:pPr>
            <a:r>
              <a:rPr lang="es-ES">
                <a:latin typeface="Arial" charset="0"/>
              </a:rPr>
              <a:t>S</a:t>
            </a:r>
          </a:p>
        </p:txBody>
      </p:sp>
      <p:sp>
        <p:nvSpPr>
          <p:cNvPr id="12" name="Text Box 288"/>
          <p:cNvSpPr txBox="1">
            <a:spLocks noChangeArrowheads="1"/>
          </p:cNvSpPr>
          <p:nvPr/>
        </p:nvSpPr>
        <p:spPr bwMode="auto">
          <a:xfrm>
            <a:off x="1066800" y="6161088"/>
            <a:ext cx="304800" cy="366712"/>
          </a:xfrm>
          <a:prstGeom prst="rect">
            <a:avLst/>
          </a:prstGeom>
          <a:noFill/>
          <a:ln w="9525">
            <a:noFill/>
            <a:miter lim="800000"/>
            <a:headEnd/>
            <a:tailEnd/>
          </a:ln>
          <a:effectLst/>
        </p:spPr>
        <p:txBody>
          <a:bodyPr>
            <a:spAutoFit/>
          </a:bodyPr>
          <a:lstStyle/>
          <a:p>
            <a:pPr>
              <a:spcBef>
                <a:spcPct val="50000"/>
              </a:spcBef>
            </a:pPr>
            <a:r>
              <a:rPr lang="es-ES">
                <a:latin typeface="Arial" charset="0"/>
              </a:rPr>
              <a:t>N</a:t>
            </a:r>
          </a:p>
        </p:txBody>
      </p:sp>
      <p:sp>
        <p:nvSpPr>
          <p:cNvPr id="13" name="Text Box 289"/>
          <p:cNvSpPr txBox="1">
            <a:spLocks noChangeArrowheads="1"/>
          </p:cNvSpPr>
          <p:nvPr/>
        </p:nvSpPr>
        <p:spPr bwMode="auto">
          <a:xfrm>
            <a:off x="7239000" y="6161088"/>
            <a:ext cx="304800" cy="366712"/>
          </a:xfrm>
          <a:prstGeom prst="rect">
            <a:avLst/>
          </a:prstGeom>
          <a:noFill/>
          <a:ln w="9525">
            <a:noFill/>
            <a:miter lim="800000"/>
            <a:headEnd/>
            <a:tailEnd/>
          </a:ln>
          <a:effectLst/>
        </p:spPr>
        <p:txBody>
          <a:bodyPr>
            <a:spAutoFit/>
          </a:bodyPr>
          <a:lstStyle/>
          <a:p>
            <a:pPr>
              <a:spcBef>
                <a:spcPct val="50000"/>
              </a:spcBef>
            </a:pPr>
            <a:r>
              <a:rPr lang="es-ES" dirty="0">
                <a:latin typeface="Arial" charset="0"/>
              </a:rPr>
              <a:t>N</a:t>
            </a:r>
          </a:p>
        </p:txBody>
      </p:sp>
      <p:sp>
        <p:nvSpPr>
          <p:cNvPr id="14" name="Text Box 290"/>
          <p:cNvSpPr txBox="1">
            <a:spLocks noChangeArrowheads="1"/>
          </p:cNvSpPr>
          <p:nvPr/>
        </p:nvSpPr>
        <p:spPr bwMode="auto">
          <a:xfrm>
            <a:off x="2743200" y="6161088"/>
            <a:ext cx="304800" cy="366712"/>
          </a:xfrm>
          <a:prstGeom prst="rect">
            <a:avLst/>
          </a:prstGeom>
          <a:noFill/>
          <a:ln w="9525">
            <a:noFill/>
            <a:miter lim="800000"/>
            <a:headEnd/>
            <a:tailEnd/>
          </a:ln>
          <a:effectLst/>
        </p:spPr>
        <p:txBody>
          <a:bodyPr>
            <a:spAutoFit/>
          </a:bodyPr>
          <a:lstStyle/>
          <a:p>
            <a:pPr>
              <a:spcBef>
                <a:spcPct val="50000"/>
              </a:spcBef>
            </a:pPr>
            <a:r>
              <a:rPr lang="es-ES">
                <a:latin typeface="Arial" charset="0"/>
              </a:rPr>
              <a:t>E</a:t>
            </a:r>
          </a:p>
        </p:txBody>
      </p:sp>
      <p:sp>
        <p:nvSpPr>
          <p:cNvPr id="15" name="Text Box 291"/>
          <p:cNvSpPr txBox="1">
            <a:spLocks noChangeArrowheads="1"/>
          </p:cNvSpPr>
          <p:nvPr/>
        </p:nvSpPr>
        <p:spPr bwMode="auto">
          <a:xfrm>
            <a:off x="5791200" y="6161088"/>
            <a:ext cx="381000" cy="366712"/>
          </a:xfrm>
          <a:prstGeom prst="rect">
            <a:avLst/>
          </a:prstGeom>
          <a:noFill/>
          <a:ln w="9525">
            <a:noFill/>
            <a:miter lim="800000"/>
            <a:headEnd/>
            <a:tailEnd/>
          </a:ln>
          <a:effectLst/>
        </p:spPr>
        <p:txBody>
          <a:bodyPr>
            <a:spAutoFit/>
          </a:bodyPr>
          <a:lstStyle/>
          <a:p>
            <a:pPr>
              <a:spcBef>
                <a:spcPct val="50000"/>
              </a:spcBef>
            </a:pPr>
            <a:r>
              <a:rPr lang="es-ES">
                <a:latin typeface="Arial" charset="0"/>
              </a:rPr>
              <a:t>W</a:t>
            </a:r>
          </a:p>
        </p:txBody>
      </p:sp>
      <p:sp>
        <p:nvSpPr>
          <p:cNvPr id="17" name="Freeform 320"/>
          <p:cNvSpPr>
            <a:spLocks/>
          </p:cNvSpPr>
          <p:nvPr/>
        </p:nvSpPr>
        <p:spPr bwMode="auto">
          <a:xfrm>
            <a:off x="1403648" y="5877272"/>
            <a:ext cx="5962650" cy="341312"/>
          </a:xfrm>
          <a:custGeom>
            <a:avLst/>
            <a:gdLst/>
            <a:ahLst/>
            <a:cxnLst>
              <a:cxn ang="0">
                <a:pos x="0" y="210"/>
              </a:cxn>
              <a:cxn ang="0">
                <a:pos x="16" y="147"/>
              </a:cxn>
              <a:cxn ang="0">
                <a:pos x="55" y="128"/>
              </a:cxn>
              <a:cxn ang="0">
                <a:pos x="103" y="116"/>
              </a:cxn>
              <a:cxn ang="0">
                <a:pos x="170" y="99"/>
              </a:cxn>
              <a:cxn ang="0">
                <a:pos x="218" y="71"/>
              </a:cxn>
              <a:cxn ang="0">
                <a:pos x="326" y="54"/>
              </a:cxn>
              <a:cxn ang="0">
                <a:pos x="396" y="32"/>
              </a:cxn>
              <a:cxn ang="0">
                <a:pos x="451" y="25"/>
              </a:cxn>
              <a:cxn ang="0">
                <a:pos x="499" y="25"/>
              </a:cxn>
              <a:cxn ang="0">
                <a:pos x="592" y="23"/>
              </a:cxn>
              <a:cxn ang="0">
                <a:pos x="640" y="18"/>
              </a:cxn>
              <a:cxn ang="0">
                <a:pos x="693" y="18"/>
              </a:cxn>
              <a:cxn ang="0">
                <a:pos x="780" y="54"/>
              </a:cxn>
              <a:cxn ang="0">
                <a:pos x="868" y="92"/>
              </a:cxn>
              <a:cxn ang="0">
                <a:pos x="933" y="56"/>
              </a:cxn>
              <a:cxn ang="0">
                <a:pos x="976" y="37"/>
              </a:cxn>
              <a:cxn ang="0">
                <a:pos x="1056" y="42"/>
              </a:cxn>
              <a:cxn ang="0">
                <a:pos x="1176" y="49"/>
              </a:cxn>
              <a:cxn ang="0">
                <a:pos x="1238" y="47"/>
              </a:cxn>
              <a:cxn ang="0">
                <a:pos x="1257" y="51"/>
              </a:cxn>
              <a:cxn ang="0">
                <a:pos x="1322" y="25"/>
              </a:cxn>
              <a:cxn ang="0">
                <a:pos x="1377" y="25"/>
              </a:cxn>
              <a:cxn ang="0">
                <a:pos x="1495" y="6"/>
              </a:cxn>
              <a:cxn ang="0">
                <a:pos x="1567" y="1"/>
              </a:cxn>
              <a:cxn ang="0">
                <a:pos x="1641" y="3"/>
              </a:cxn>
              <a:cxn ang="0">
                <a:pos x="1713" y="20"/>
              </a:cxn>
              <a:cxn ang="0">
                <a:pos x="1735" y="44"/>
              </a:cxn>
              <a:cxn ang="0">
                <a:pos x="1809" y="75"/>
              </a:cxn>
              <a:cxn ang="0">
                <a:pos x="1898" y="78"/>
              </a:cxn>
              <a:cxn ang="0">
                <a:pos x="1982" y="87"/>
              </a:cxn>
              <a:cxn ang="0">
                <a:pos x="2047" y="49"/>
              </a:cxn>
              <a:cxn ang="0">
                <a:pos x="2260" y="54"/>
              </a:cxn>
              <a:cxn ang="0">
                <a:pos x="2522" y="61"/>
              </a:cxn>
              <a:cxn ang="0">
                <a:pos x="2565" y="90"/>
              </a:cxn>
              <a:cxn ang="0">
                <a:pos x="2644" y="102"/>
              </a:cxn>
              <a:cxn ang="0">
                <a:pos x="2714" y="131"/>
              </a:cxn>
              <a:cxn ang="0">
                <a:pos x="2846" y="159"/>
              </a:cxn>
              <a:cxn ang="0">
                <a:pos x="2863" y="159"/>
              </a:cxn>
              <a:cxn ang="0">
                <a:pos x="2892" y="186"/>
              </a:cxn>
              <a:cxn ang="0">
                <a:pos x="2930" y="207"/>
              </a:cxn>
              <a:cxn ang="0">
                <a:pos x="2954" y="179"/>
              </a:cxn>
              <a:cxn ang="0">
                <a:pos x="3016" y="159"/>
              </a:cxn>
              <a:cxn ang="0">
                <a:pos x="3081" y="162"/>
              </a:cxn>
              <a:cxn ang="0">
                <a:pos x="3158" y="109"/>
              </a:cxn>
              <a:cxn ang="0">
                <a:pos x="3235" y="49"/>
              </a:cxn>
              <a:cxn ang="0">
                <a:pos x="3343" y="20"/>
              </a:cxn>
              <a:cxn ang="0">
                <a:pos x="3458" y="18"/>
              </a:cxn>
              <a:cxn ang="0">
                <a:pos x="3585" y="42"/>
              </a:cxn>
              <a:cxn ang="0">
                <a:pos x="3595" y="56"/>
              </a:cxn>
              <a:cxn ang="0">
                <a:pos x="3612" y="66"/>
              </a:cxn>
              <a:cxn ang="0">
                <a:pos x="3640" y="97"/>
              </a:cxn>
              <a:cxn ang="0">
                <a:pos x="3674" y="104"/>
              </a:cxn>
              <a:cxn ang="0">
                <a:pos x="3698" y="119"/>
              </a:cxn>
              <a:cxn ang="0">
                <a:pos x="3732" y="131"/>
              </a:cxn>
              <a:cxn ang="0">
                <a:pos x="3753" y="138"/>
              </a:cxn>
              <a:cxn ang="0">
                <a:pos x="3751" y="215"/>
              </a:cxn>
            </a:cxnLst>
            <a:rect l="0" t="0" r="r" b="b"/>
            <a:pathLst>
              <a:path w="3756" h="215">
                <a:moveTo>
                  <a:pt x="0" y="210"/>
                </a:moveTo>
                <a:cubicBezTo>
                  <a:pt x="3" y="185"/>
                  <a:pt x="7" y="161"/>
                  <a:pt x="16" y="147"/>
                </a:cubicBezTo>
                <a:cubicBezTo>
                  <a:pt x="25" y="133"/>
                  <a:pt x="41" y="133"/>
                  <a:pt x="55" y="128"/>
                </a:cubicBezTo>
                <a:cubicBezTo>
                  <a:pt x="69" y="123"/>
                  <a:pt x="84" y="121"/>
                  <a:pt x="103" y="116"/>
                </a:cubicBezTo>
                <a:cubicBezTo>
                  <a:pt x="122" y="111"/>
                  <a:pt x="151" y="107"/>
                  <a:pt x="170" y="99"/>
                </a:cubicBezTo>
                <a:cubicBezTo>
                  <a:pt x="189" y="91"/>
                  <a:pt x="192" y="79"/>
                  <a:pt x="218" y="71"/>
                </a:cubicBezTo>
                <a:cubicBezTo>
                  <a:pt x="244" y="63"/>
                  <a:pt x="296" y="61"/>
                  <a:pt x="326" y="54"/>
                </a:cubicBezTo>
                <a:cubicBezTo>
                  <a:pt x="356" y="47"/>
                  <a:pt x="375" y="37"/>
                  <a:pt x="396" y="32"/>
                </a:cubicBezTo>
                <a:cubicBezTo>
                  <a:pt x="417" y="27"/>
                  <a:pt x="434" y="26"/>
                  <a:pt x="451" y="25"/>
                </a:cubicBezTo>
                <a:cubicBezTo>
                  <a:pt x="468" y="24"/>
                  <a:pt x="476" y="25"/>
                  <a:pt x="499" y="25"/>
                </a:cubicBezTo>
                <a:cubicBezTo>
                  <a:pt x="522" y="25"/>
                  <a:pt x="569" y="24"/>
                  <a:pt x="592" y="23"/>
                </a:cubicBezTo>
                <a:cubicBezTo>
                  <a:pt x="615" y="22"/>
                  <a:pt x="623" y="19"/>
                  <a:pt x="640" y="18"/>
                </a:cubicBezTo>
                <a:cubicBezTo>
                  <a:pt x="657" y="17"/>
                  <a:pt x="670" y="12"/>
                  <a:pt x="693" y="18"/>
                </a:cubicBezTo>
                <a:cubicBezTo>
                  <a:pt x="716" y="24"/>
                  <a:pt x="751" y="42"/>
                  <a:pt x="780" y="54"/>
                </a:cubicBezTo>
                <a:cubicBezTo>
                  <a:pt x="809" y="66"/>
                  <a:pt x="843" y="92"/>
                  <a:pt x="868" y="92"/>
                </a:cubicBezTo>
                <a:cubicBezTo>
                  <a:pt x="893" y="92"/>
                  <a:pt x="915" y="65"/>
                  <a:pt x="933" y="56"/>
                </a:cubicBezTo>
                <a:cubicBezTo>
                  <a:pt x="951" y="47"/>
                  <a:pt x="956" y="39"/>
                  <a:pt x="976" y="37"/>
                </a:cubicBezTo>
                <a:cubicBezTo>
                  <a:pt x="996" y="35"/>
                  <a:pt x="1023" y="40"/>
                  <a:pt x="1056" y="42"/>
                </a:cubicBezTo>
                <a:cubicBezTo>
                  <a:pt x="1089" y="44"/>
                  <a:pt x="1146" y="48"/>
                  <a:pt x="1176" y="49"/>
                </a:cubicBezTo>
                <a:cubicBezTo>
                  <a:pt x="1206" y="50"/>
                  <a:pt x="1225" y="47"/>
                  <a:pt x="1238" y="47"/>
                </a:cubicBezTo>
                <a:cubicBezTo>
                  <a:pt x="1251" y="47"/>
                  <a:pt x="1243" y="55"/>
                  <a:pt x="1257" y="51"/>
                </a:cubicBezTo>
                <a:cubicBezTo>
                  <a:pt x="1271" y="47"/>
                  <a:pt x="1302" y="29"/>
                  <a:pt x="1322" y="25"/>
                </a:cubicBezTo>
                <a:cubicBezTo>
                  <a:pt x="1342" y="21"/>
                  <a:pt x="1348" y="28"/>
                  <a:pt x="1377" y="25"/>
                </a:cubicBezTo>
                <a:cubicBezTo>
                  <a:pt x="1406" y="22"/>
                  <a:pt x="1463" y="10"/>
                  <a:pt x="1495" y="6"/>
                </a:cubicBezTo>
                <a:cubicBezTo>
                  <a:pt x="1527" y="2"/>
                  <a:pt x="1543" y="1"/>
                  <a:pt x="1567" y="1"/>
                </a:cubicBezTo>
                <a:cubicBezTo>
                  <a:pt x="1591" y="1"/>
                  <a:pt x="1617" y="0"/>
                  <a:pt x="1641" y="3"/>
                </a:cubicBezTo>
                <a:cubicBezTo>
                  <a:pt x="1665" y="6"/>
                  <a:pt x="1697" y="13"/>
                  <a:pt x="1713" y="20"/>
                </a:cubicBezTo>
                <a:cubicBezTo>
                  <a:pt x="1729" y="27"/>
                  <a:pt x="1719" y="35"/>
                  <a:pt x="1735" y="44"/>
                </a:cubicBezTo>
                <a:cubicBezTo>
                  <a:pt x="1751" y="53"/>
                  <a:pt x="1782" y="69"/>
                  <a:pt x="1809" y="75"/>
                </a:cubicBezTo>
                <a:cubicBezTo>
                  <a:pt x="1836" y="81"/>
                  <a:pt x="1869" y="76"/>
                  <a:pt x="1898" y="78"/>
                </a:cubicBezTo>
                <a:cubicBezTo>
                  <a:pt x="1927" y="80"/>
                  <a:pt x="1957" y="92"/>
                  <a:pt x="1982" y="87"/>
                </a:cubicBezTo>
                <a:cubicBezTo>
                  <a:pt x="2007" y="82"/>
                  <a:pt x="2001" y="55"/>
                  <a:pt x="2047" y="49"/>
                </a:cubicBezTo>
                <a:cubicBezTo>
                  <a:pt x="2093" y="43"/>
                  <a:pt x="2181" y="52"/>
                  <a:pt x="2260" y="54"/>
                </a:cubicBezTo>
                <a:cubicBezTo>
                  <a:pt x="2339" y="56"/>
                  <a:pt x="2471" y="55"/>
                  <a:pt x="2522" y="61"/>
                </a:cubicBezTo>
                <a:cubicBezTo>
                  <a:pt x="2573" y="67"/>
                  <a:pt x="2545" y="83"/>
                  <a:pt x="2565" y="90"/>
                </a:cubicBezTo>
                <a:cubicBezTo>
                  <a:pt x="2585" y="97"/>
                  <a:pt x="2619" y="95"/>
                  <a:pt x="2644" y="102"/>
                </a:cubicBezTo>
                <a:cubicBezTo>
                  <a:pt x="2669" y="109"/>
                  <a:pt x="2680" y="122"/>
                  <a:pt x="2714" y="131"/>
                </a:cubicBezTo>
                <a:cubicBezTo>
                  <a:pt x="2748" y="140"/>
                  <a:pt x="2821" y="154"/>
                  <a:pt x="2846" y="159"/>
                </a:cubicBezTo>
                <a:cubicBezTo>
                  <a:pt x="2871" y="164"/>
                  <a:pt x="2855" y="155"/>
                  <a:pt x="2863" y="159"/>
                </a:cubicBezTo>
                <a:cubicBezTo>
                  <a:pt x="2871" y="163"/>
                  <a:pt x="2881" y="178"/>
                  <a:pt x="2892" y="186"/>
                </a:cubicBezTo>
                <a:cubicBezTo>
                  <a:pt x="2903" y="194"/>
                  <a:pt x="2920" y="208"/>
                  <a:pt x="2930" y="207"/>
                </a:cubicBezTo>
                <a:cubicBezTo>
                  <a:pt x="2940" y="206"/>
                  <a:pt x="2940" y="187"/>
                  <a:pt x="2954" y="179"/>
                </a:cubicBezTo>
                <a:cubicBezTo>
                  <a:pt x="2968" y="171"/>
                  <a:pt x="2995" y="162"/>
                  <a:pt x="3016" y="159"/>
                </a:cubicBezTo>
                <a:cubicBezTo>
                  <a:pt x="3037" y="156"/>
                  <a:pt x="3057" y="170"/>
                  <a:pt x="3081" y="162"/>
                </a:cubicBezTo>
                <a:cubicBezTo>
                  <a:pt x="3105" y="154"/>
                  <a:pt x="3132" y="128"/>
                  <a:pt x="3158" y="109"/>
                </a:cubicBezTo>
                <a:cubicBezTo>
                  <a:pt x="3184" y="90"/>
                  <a:pt x="3204" y="64"/>
                  <a:pt x="3235" y="49"/>
                </a:cubicBezTo>
                <a:cubicBezTo>
                  <a:pt x="3266" y="34"/>
                  <a:pt x="3306" y="25"/>
                  <a:pt x="3343" y="20"/>
                </a:cubicBezTo>
                <a:cubicBezTo>
                  <a:pt x="3380" y="15"/>
                  <a:pt x="3418" y="14"/>
                  <a:pt x="3458" y="18"/>
                </a:cubicBezTo>
                <a:cubicBezTo>
                  <a:pt x="3498" y="22"/>
                  <a:pt x="3562" y="36"/>
                  <a:pt x="3585" y="42"/>
                </a:cubicBezTo>
                <a:cubicBezTo>
                  <a:pt x="3608" y="48"/>
                  <a:pt x="3590" y="52"/>
                  <a:pt x="3595" y="56"/>
                </a:cubicBezTo>
                <a:cubicBezTo>
                  <a:pt x="3600" y="60"/>
                  <a:pt x="3605" y="59"/>
                  <a:pt x="3612" y="66"/>
                </a:cubicBezTo>
                <a:cubicBezTo>
                  <a:pt x="3619" y="73"/>
                  <a:pt x="3630" y="91"/>
                  <a:pt x="3640" y="97"/>
                </a:cubicBezTo>
                <a:cubicBezTo>
                  <a:pt x="3650" y="103"/>
                  <a:pt x="3664" y="100"/>
                  <a:pt x="3674" y="104"/>
                </a:cubicBezTo>
                <a:cubicBezTo>
                  <a:pt x="3684" y="108"/>
                  <a:pt x="3688" y="115"/>
                  <a:pt x="3698" y="119"/>
                </a:cubicBezTo>
                <a:cubicBezTo>
                  <a:pt x="3708" y="123"/>
                  <a:pt x="3723" y="128"/>
                  <a:pt x="3732" y="131"/>
                </a:cubicBezTo>
                <a:cubicBezTo>
                  <a:pt x="3741" y="134"/>
                  <a:pt x="3750" y="124"/>
                  <a:pt x="3753" y="138"/>
                </a:cubicBezTo>
                <a:cubicBezTo>
                  <a:pt x="3756" y="152"/>
                  <a:pt x="3752" y="202"/>
                  <a:pt x="3751" y="215"/>
                </a:cubicBezTo>
              </a:path>
            </a:pathLst>
          </a:custGeom>
          <a:solidFill>
            <a:schemeClr val="tx1"/>
          </a:solidFill>
          <a:ln w="9525">
            <a:solidFill>
              <a:schemeClr val="tx1"/>
            </a:solidFill>
            <a:round/>
            <a:headEnd/>
            <a:tailEnd/>
          </a:ln>
          <a:effectLst/>
        </p:spPr>
        <p:txBody>
          <a:bodyPr/>
          <a:lstStyle/>
          <a:p>
            <a:endParaRPr lang="es-ES"/>
          </a:p>
        </p:txBody>
      </p:sp>
      <p:sp>
        <p:nvSpPr>
          <p:cNvPr id="18" name="Rectangle 79"/>
          <p:cNvSpPr>
            <a:spLocks noChangeArrowheads="1"/>
          </p:cNvSpPr>
          <p:nvPr/>
        </p:nvSpPr>
        <p:spPr bwMode="auto">
          <a:xfrm>
            <a:off x="395536" y="0"/>
            <a:ext cx="8229600" cy="1371600"/>
          </a:xfrm>
          <a:prstGeom prst="rect">
            <a:avLst/>
          </a:prstGeom>
          <a:noFill/>
          <a:ln w="9525">
            <a:noFill/>
            <a:miter lim="800000"/>
            <a:headEnd/>
            <a:tailEnd/>
          </a:ln>
          <a:effectLst/>
        </p:spPr>
        <p:txBody>
          <a:bodyPr anchor="ctr"/>
          <a:lstStyle/>
          <a:p>
            <a:pPr algn="ctr"/>
            <a:r>
              <a:rPr lang="es-ES_tradnl" sz="4400" dirty="0" smtClean="0">
                <a:solidFill>
                  <a:schemeClr val="tx2"/>
                </a:solidFill>
                <a:effectLst>
                  <a:outerShdw blurRad="38100" dist="38100" dir="2700000" algn="tl">
                    <a:srgbClr val="000000"/>
                  </a:outerShdw>
                </a:effectLst>
                <a:latin typeface="+mj-lt"/>
              </a:rPr>
              <a:t>Modelo </a:t>
            </a:r>
            <a:r>
              <a:rPr lang="es-ES_tradnl" sz="4400" dirty="0" err="1" smtClean="0">
                <a:solidFill>
                  <a:schemeClr val="tx2"/>
                </a:solidFill>
                <a:effectLst>
                  <a:outerShdw blurRad="38100" dist="38100" dir="2700000" algn="tl">
                    <a:srgbClr val="000000"/>
                  </a:outerShdw>
                </a:effectLst>
                <a:latin typeface="+mj-lt"/>
              </a:rPr>
              <a:t>multigrid</a:t>
            </a:r>
            <a:endParaRPr lang="es-ES_tradnl" sz="4400" dirty="0" smtClean="0">
              <a:solidFill>
                <a:schemeClr val="tx2"/>
              </a:solidFill>
              <a:effectLst>
                <a:outerShdw blurRad="38100" dist="38100" dir="2700000" algn="tl">
                  <a:srgbClr val="000000"/>
                </a:outerShdw>
              </a:effectLst>
              <a:latin typeface="+mj-lt"/>
            </a:endParaRPr>
          </a:p>
          <a:p>
            <a:pPr algn="ctr"/>
            <a:r>
              <a:rPr lang="es-ES_tradnl" sz="2400" dirty="0" smtClean="0">
                <a:solidFill>
                  <a:schemeClr val="tx2"/>
                </a:solidFill>
                <a:effectLst>
                  <a:outerShdw blurRad="38100" dist="38100" dir="2700000" algn="tl">
                    <a:srgbClr val="000000"/>
                  </a:outerShdw>
                </a:effectLst>
                <a:latin typeface="+mj-lt"/>
              </a:rPr>
              <a:t>Málaga (3 niveles de resolución)</a:t>
            </a:r>
            <a:endParaRPr lang="es-ES_tradnl" sz="2400" dirty="0">
              <a:solidFill>
                <a:schemeClr val="tx2"/>
              </a:solidFill>
              <a:effectLst>
                <a:outerShdw blurRad="38100" dist="38100" dir="2700000" algn="tl">
                  <a:srgbClr val="000000"/>
                </a:outerShdw>
              </a:effectLst>
              <a:latin typeface="+mj-lt"/>
            </a:endParaRPr>
          </a:p>
        </p:txBody>
      </p:sp>
      <p:pic>
        <p:nvPicPr>
          <p:cNvPr id="19" name="Picture 284" descr="andalucia"/>
          <p:cNvPicPr>
            <a:picLocks noChangeAspect="1" noChangeArrowheads="1"/>
          </p:cNvPicPr>
          <p:nvPr/>
        </p:nvPicPr>
        <p:blipFill>
          <a:blip r:embed="rId3" cstate="print"/>
          <a:srcRect b="16191"/>
          <a:stretch>
            <a:fillRect/>
          </a:stretch>
        </p:blipFill>
        <p:spPr bwMode="auto">
          <a:xfrm>
            <a:off x="304800" y="1714500"/>
            <a:ext cx="6553200" cy="3352800"/>
          </a:xfrm>
          <a:prstGeom prst="rect">
            <a:avLst/>
          </a:prstGeom>
          <a:noFill/>
        </p:spPr>
      </p:pic>
      <p:sp>
        <p:nvSpPr>
          <p:cNvPr id="22" name="21 Elipse"/>
          <p:cNvSpPr/>
          <p:nvPr/>
        </p:nvSpPr>
        <p:spPr>
          <a:xfrm>
            <a:off x="3707904" y="4365104"/>
            <a:ext cx="360040" cy="2880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0" name="Picture 1" descr="N:\18b.jpg"/>
          <p:cNvPicPr>
            <a:picLocks noChangeAspect="1" noChangeArrowheads="1"/>
          </p:cNvPicPr>
          <p:nvPr/>
        </p:nvPicPr>
        <p:blipFill>
          <a:blip r:embed="rId4" cstate="print"/>
          <a:srcRect b="25181"/>
          <a:stretch>
            <a:fillRect/>
          </a:stretch>
        </p:blipFill>
        <p:spPr bwMode="auto">
          <a:xfrm>
            <a:off x="152400" y="1700808"/>
            <a:ext cx="6552728" cy="3387799"/>
          </a:xfrm>
          <a:prstGeom prst="rect">
            <a:avLst/>
          </a:prstGeom>
          <a:noFill/>
        </p:spPr>
      </p:pic>
      <p:sp>
        <p:nvSpPr>
          <p:cNvPr id="24" name="2 Marcador de contenido"/>
          <p:cNvSpPr>
            <a:spLocks noGrp="1"/>
          </p:cNvSpPr>
          <p:nvPr>
            <p:ph idx="1"/>
          </p:nvPr>
        </p:nvSpPr>
        <p:spPr>
          <a:xfrm>
            <a:off x="6646912" y="1556792"/>
            <a:ext cx="3106688" cy="4530725"/>
          </a:xfrm>
        </p:spPr>
        <p:txBody>
          <a:bodyPr/>
          <a:lstStyle/>
          <a:p>
            <a:r>
              <a:rPr lang="es-ES_tradnl" sz="1600" dirty="0" smtClean="0">
                <a:latin typeface="+mj-lt"/>
              </a:rPr>
              <a:t>DEM:</a:t>
            </a:r>
          </a:p>
          <a:p>
            <a:pPr lvl="1"/>
            <a:r>
              <a:rPr lang="es-ES_tradnl" sz="1400" dirty="0" smtClean="0">
                <a:latin typeface="+mj-lt"/>
              </a:rPr>
              <a:t>1 m</a:t>
            </a:r>
            <a:r>
              <a:rPr lang="es-ES_tradnl" sz="1400" baseline="30000" dirty="0" smtClean="0">
                <a:latin typeface="+mj-lt"/>
              </a:rPr>
              <a:t>2</a:t>
            </a:r>
            <a:endParaRPr lang="es-ES_tradnl" sz="1400" dirty="0" smtClean="0">
              <a:latin typeface="+mj-lt"/>
            </a:endParaRPr>
          </a:p>
          <a:p>
            <a:pPr lvl="1"/>
            <a:r>
              <a:rPr lang="es-ES_tradnl" sz="1400" dirty="0" smtClean="0">
                <a:latin typeface="+mj-lt"/>
              </a:rPr>
              <a:t>Incluye edificios</a:t>
            </a:r>
          </a:p>
          <a:p>
            <a:pPr lvl="1"/>
            <a:endParaRPr lang="es-ES_tradnl" sz="1400" dirty="0" smtClean="0">
              <a:latin typeface="+mj-lt"/>
            </a:endParaRPr>
          </a:p>
          <a:p>
            <a:r>
              <a:rPr lang="es-ES_tradnl" sz="1800" dirty="0" smtClean="0">
                <a:latin typeface="+mj-lt"/>
              </a:rPr>
              <a:t>3-</a:t>
            </a:r>
            <a:r>
              <a:rPr lang="es-ES_tradnl" sz="1800" dirty="0" err="1" smtClean="0">
                <a:latin typeface="+mj-lt"/>
              </a:rPr>
              <a:t>level</a:t>
            </a:r>
            <a:r>
              <a:rPr lang="es-ES_tradnl" sz="1800" dirty="0" smtClean="0">
                <a:latin typeface="+mj-lt"/>
              </a:rPr>
              <a:t> </a:t>
            </a:r>
            <a:r>
              <a:rPr lang="es-ES_tradnl" sz="1800" dirty="0" err="1" smtClean="0">
                <a:latin typeface="+mj-lt"/>
              </a:rPr>
              <a:t>Multigrid</a:t>
            </a:r>
            <a:endParaRPr lang="es-ES_tradnl" sz="1800" dirty="0" smtClean="0">
              <a:latin typeface="+mj-lt"/>
            </a:endParaRPr>
          </a:p>
          <a:p>
            <a:endParaRPr lang="es-ES_tradnl" sz="1800" dirty="0" smtClean="0">
              <a:latin typeface="+mj-lt"/>
            </a:endParaRPr>
          </a:p>
          <a:p>
            <a:pPr lvl="1"/>
            <a:r>
              <a:rPr lang="es-ES_tradnl" sz="1400" dirty="0" smtClean="0">
                <a:latin typeface="+mj-lt"/>
              </a:rPr>
              <a:t>Horizontes lejanos</a:t>
            </a:r>
          </a:p>
          <a:p>
            <a:pPr lvl="2"/>
            <a:r>
              <a:rPr lang="es-ES_tradnl" sz="1000" dirty="0" smtClean="0">
                <a:latin typeface="+mj-lt"/>
              </a:rPr>
              <a:t>Modelo Andalucía:</a:t>
            </a:r>
          </a:p>
          <a:p>
            <a:pPr lvl="2"/>
            <a:r>
              <a:rPr lang="es-ES_tradnl" sz="1000" dirty="0" smtClean="0">
                <a:latin typeface="+mj-lt"/>
              </a:rPr>
              <a:t>2-level </a:t>
            </a:r>
            <a:r>
              <a:rPr lang="es-ES_tradnl" sz="1000" dirty="0" err="1" smtClean="0">
                <a:latin typeface="+mj-lt"/>
              </a:rPr>
              <a:t>multigrid</a:t>
            </a:r>
            <a:endParaRPr lang="es-ES_tradnl" sz="1000" dirty="0" smtClean="0">
              <a:latin typeface="+mj-lt"/>
            </a:endParaRPr>
          </a:p>
          <a:p>
            <a:pPr lvl="2"/>
            <a:r>
              <a:rPr lang="es-ES_tradnl" sz="1000" dirty="0" smtClean="0">
                <a:latin typeface="+mj-lt"/>
              </a:rPr>
              <a:t>10 m</a:t>
            </a:r>
            <a:r>
              <a:rPr lang="es-ES_tradnl" sz="1000" baseline="30000" dirty="0" smtClean="0">
                <a:latin typeface="+mj-lt"/>
              </a:rPr>
              <a:t>2</a:t>
            </a:r>
            <a:r>
              <a:rPr lang="es-ES_tradnl" sz="1000" dirty="0" smtClean="0">
                <a:latin typeface="+mj-lt"/>
              </a:rPr>
              <a:t> </a:t>
            </a:r>
            <a:r>
              <a:rPr lang="es-ES_tradnl" sz="1000" dirty="0" smtClean="0">
                <a:latin typeface="+mj-lt"/>
              </a:rPr>
              <a:t>(media)</a:t>
            </a:r>
          </a:p>
          <a:p>
            <a:pPr lvl="2"/>
            <a:r>
              <a:rPr lang="es-ES_tradnl" sz="1000" dirty="0" smtClean="0">
                <a:latin typeface="+mj-lt"/>
              </a:rPr>
              <a:t>200 m</a:t>
            </a:r>
            <a:r>
              <a:rPr lang="es-ES_tradnl" sz="1000" baseline="30000" dirty="0" smtClean="0">
                <a:latin typeface="+mj-lt"/>
              </a:rPr>
              <a:t>2</a:t>
            </a:r>
            <a:r>
              <a:rPr lang="es-ES_tradnl" sz="1000" dirty="0" smtClean="0">
                <a:latin typeface="+mj-lt"/>
              </a:rPr>
              <a:t> </a:t>
            </a:r>
            <a:r>
              <a:rPr lang="es-ES_tradnl" sz="1000" dirty="0" smtClean="0">
                <a:latin typeface="+mj-lt"/>
              </a:rPr>
              <a:t>(baja)</a:t>
            </a:r>
          </a:p>
          <a:p>
            <a:pPr lvl="2"/>
            <a:endParaRPr lang="es-ES" sz="1000" dirty="0" smtClean="0">
              <a:latin typeface="+mj-lt"/>
            </a:endParaRPr>
          </a:p>
          <a:p>
            <a:pPr lvl="1"/>
            <a:r>
              <a:rPr lang="es-ES_tradnl" sz="1400" dirty="0" smtClean="0">
                <a:latin typeface="+mj-lt"/>
              </a:rPr>
              <a:t>Horizontes próximos </a:t>
            </a:r>
          </a:p>
          <a:p>
            <a:pPr lvl="2"/>
            <a:r>
              <a:rPr lang="es-ES_tradnl" sz="1000" dirty="0" smtClean="0">
                <a:latin typeface="+mj-lt"/>
              </a:rPr>
              <a:t>&lt;1km</a:t>
            </a:r>
          </a:p>
          <a:p>
            <a:pPr lvl="2"/>
            <a:r>
              <a:rPr lang="es-ES_tradnl" sz="1000" dirty="0" smtClean="0">
                <a:latin typeface="+mj-lt"/>
              </a:rPr>
              <a:t>1 m</a:t>
            </a:r>
            <a:r>
              <a:rPr lang="es-ES_tradnl" sz="1000" baseline="30000" dirty="0" smtClean="0">
                <a:latin typeface="+mj-lt"/>
              </a:rPr>
              <a:t>2</a:t>
            </a:r>
            <a:r>
              <a:rPr lang="es-ES_tradnl" sz="1000" dirty="0" smtClean="0">
                <a:latin typeface="+mj-lt"/>
              </a:rPr>
              <a:t> </a:t>
            </a:r>
            <a:r>
              <a:rPr lang="es-ES_tradnl" sz="1000" dirty="0" smtClean="0">
                <a:latin typeface="+mj-lt"/>
              </a:rPr>
              <a:t>(alta)</a:t>
            </a:r>
          </a:p>
          <a:p>
            <a:pPr lvl="2"/>
            <a:r>
              <a:rPr lang="es-ES_tradnl" sz="1000" dirty="0" smtClean="0">
                <a:latin typeface="+mj-lt"/>
              </a:rPr>
              <a:t>Edificios y árboles</a:t>
            </a:r>
          </a:p>
        </p:txBody>
      </p:sp>
      <p:grpSp>
        <p:nvGrpSpPr>
          <p:cNvPr id="42" name="41 Grupo"/>
          <p:cNvGrpSpPr/>
          <p:nvPr/>
        </p:nvGrpSpPr>
        <p:grpSpPr>
          <a:xfrm>
            <a:off x="2267744" y="5661248"/>
            <a:ext cx="4176464" cy="576064"/>
            <a:chOff x="2267744" y="5661248"/>
            <a:chExt cx="4176464" cy="576064"/>
          </a:xfrm>
        </p:grpSpPr>
        <p:sp>
          <p:nvSpPr>
            <p:cNvPr id="25" name="24 Rectángulo"/>
            <p:cNvSpPr/>
            <p:nvPr/>
          </p:nvSpPr>
          <p:spPr>
            <a:xfrm>
              <a:off x="3419872" y="5661248"/>
              <a:ext cx="144016"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 name="25 Rectángulo"/>
            <p:cNvSpPr/>
            <p:nvPr/>
          </p:nvSpPr>
          <p:spPr>
            <a:xfrm>
              <a:off x="3563888" y="5733256"/>
              <a:ext cx="144016"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7" name="26 Rectángulo"/>
            <p:cNvSpPr/>
            <p:nvPr/>
          </p:nvSpPr>
          <p:spPr>
            <a:xfrm>
              <a:off x="3851920" y="5661248"/>
              <a:ext cx="144016"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8" name="27 Rectángulo"/>
            <p:cNvSpPr/>
            <p:nvPr/>
          </p:nvSpPr>
          <p:spPr>
            <a:xfrm>
              <a:off x="3923928" y="5733256"/>
              <a:ext cx="144016"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 name="28 Rectángulo"/>
            <p:cNvSpPr/>
            <p:nvPr/>
          </p:nvSpPr>
          <p:spPr>
            <a:xfrm>
              <a:off x="4283968" y="5733256"/>
              <a:ext cx="144016"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29 Rectángulo"/>
            <p:cNvSpPr/>
            <p:nvPr/>
          </p:nvSpPr>
          <p:spPr>
            <a:xfrm>
              <a:off x="4139952" y="5805264"/>
              <a:ext cx="144016"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30 Rectángulo"/>
            <p:cNvSpPr/>
            <p:nvPr/>
          </p:nvSpPr>
          <p:spPr>
            <a:xfrm>
              <a:off x="4427984" y="5805264"/>
              <a:ext cx="144016"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 name="31 Elipse"/>
            <p:cNvSpPr/>
            <p:nvPr/>
          </p:nvSpPr>
          <p:spPr>
            <a:xfrm flipH="1" flipV="1">
              <a:off x="2771800" y="5877272"/>
              <a:ext cx="216024" cy="2160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Elipse"/>
            <p:cNvSpPr/>
            <p:nvPr/>
          </p:nvSpPr>
          <p:spPr>
            <a:xfrm flipH="1" flipV="1">
              <a:off x="3347864" y="5805264"/>
              <a:ext cx="216024" cy="2160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33 Rectángulo"/>
            <p:cNvSpPr/>
            <p:nvPr/>
          </p:nvSpPr>
          <p:spPr>
            <a:xfrm>
              <a:off x="2267744" y="5805264"/>
              <a:ext cx="360040"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34 Rectángulo"/>
            <p:cNvSpPr/>
            <p:nvPr/>
          </p:nvSpPr>
          <p:spPr>
            <a:xfrm>
              <a:off x="2771800" y="5805264"/>
              <a:ext cx="360040"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 name="35 Rectángulo"/>
            <p:cNvSpPr/>
            <p:nvPr/>
          </p:nvSpPr>
          <p:spPr>
            <a:xfrm>
              <a:off x="5940152" y="5877272"/>
              <a:ext cx="144016" cy="3600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7" name="36 Rectángulo"/>
            <p:cNvSpPr/>
            <p:nvPr/>
          </p:nvSpPr>
          <p:spPr>
            <a:xfrm>
              <a:off x="6084168" y="5949280"/>
              <a:ext cx="144016" cy="216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8" name="37 Rectángulo"/>
            <p:cNvSpPr/>
            <p:nvPr/>
          </p:nvSpPr>
          <p:spPr>
            <a:xfrm>
              <a:off x="6300192" y="5949280"/>
              <a:ext cx="144016" cy="216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0" name="39 Rectángulo"/>
            <p:cNvSpPr/>
            <p:nvPr/>
          </p:nvSpPr>
          <p:spPr>
            <a:xfrm>
              <a:off x="5004048" y="5877272"/>
              <a:ext cx="72008"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1" name="40 Triángulo isósceles"/>
            <p:cNvSpPr/>
            <p:nvPr/>
          </p:nvSpPr>
          <p:spPr>
            <a:xfrm>
              <a:off x="2771800" y="5733256"/>
              <a:ext cx="360040" cy="72008"/>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39" name="Picture 11" descr="Logo UMA"/>
          <p:cNvPicPr>
            <a:picLocks noChangeAspect="1" noChangeArrowheads="1"/>
          </p:cNvPicPr>
          <p:nvPr/>
        </p:nvPicPr>
        <p:blipFill>
          <a:blip r:embed="rId5"/>
          <a:srcRect/>
          <a:stretch>
            <a:fillRect/>
          </a:stretch>
        </p:blipFill>
        <p:spPr bwMode="auto">
          <a:xfrm>
            <a:off x="0" y="5837238"/>
            <a:ext cx="1066800" cy="1020762"/>
          </a:xfrm>
          <a:prstGeom prst="rect">
            <a:avLst/>
          </a:prstGeom>
          <a:noFill/>
        </p:spPr>
      </p:pic>
      <p:sp>
        <p:nvSpPr>
          <p:cNvPr id="43"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par>
                                <p:cTn id="8" presetID="10" presetClass="exit" presetSubtype="0" fill="hold" nodeType="withEffect">
                                  <p:stCondLst>
                                    <p:cond delay="0"/>
                                  </p:stCondLst>
                                  <p:childTnLst>
                                    <p:animEffect transition="out" filter="fade">
                                      <p:cBhvr>
                                        <p:cTn id="9" dur="2000"/>
                                        <p:tgtEl>
                                          <p:spTgt spid="19"/>
                                        </p:tgtEl>
                                      </p:cBhvr>
                                    </p:animEffect>
                                    <p:set>
                                      <p:cBhvr>
                                        <p:cTn id="10" dur="1" fill="hold">
                                          <p:stCondLst>
                                            <p:cond delay="1999"/>
                                          </p:stCondLst>
                                        </p:cTn>
                                        <p:tgtEl>
                                          <p:spTgt spid="1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xEl>
                                              <p:pRg st="10" end="10"/>
                                            </p:txEl>
                                          </p:spTgt>
                                        </p:tgtEl>
                                        <p:attrNameLst>
                                          <p:attrName>style.visibility</p:attrName>
                                        </p:attrNameLst>
                                      </p:cBhvr>
                                      <p:to>
                                        <p:strVal val="visible"/>
                                      </p:to>
                                    </p:set>
                                  </p:childTnLst>
                                </p:cTn>
                              </p:par>
                            </p:childTnLst>
                          </p:cTn>
                        </p:par>
                        <p:par>
                          <p:cTn id="33" fill="hold">
                            <p:stCondLst>
                              <p:cond delay="0"/>
                            </p:stCondLst>
                            <p:childTnLst>
                              <p:par>
                                <p:cTn id="34" presetID="10" presetClass="entr" presetSubtype="0" fill="hold" grpId="1"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2000"/>
                                        <p:tgtEl>
                                          <p:spTgt spid="17"/>
                                        </p:tgtEl>
                                      </p:cBhvr>
                                    </p:animEffect>
                                  </p:childTnLst>
                                </p:cTn>
                              </p:par>
                              <p:par>
                                <p:cTn id="37" presetID="10" presetClass="exit" presetSubtype="0" fill="hold" nodeType="withEffect">
                                  <p:stCondLst>
                                    <p:cond delay="0"/>
                                  </p:stCondLst>
                                  <p:childTnLst>
                                    <p:animEffect transition="out" filter="fade">
                                      <p:cBhvr>
                                        <p:cTn id="38" dur="2000"/>
                                        <p:tgtEl>
                                          <p:spTgt spid="21"/>
                                        </p:tgtEl>
                                      </p:cBhvr>
                                    </p:animEffect>
                                    <p:set>
                                      <p:cBhvr>
                                        <p:cTn id="39" dur="1" fill="hold">
                                          <p:stCondLst>
                                            <p:cond delay="1999"/>
                                          </p:stCondLst>
                                        </p:cTn>
                                        <p:tgtEl>
                                          <p:spTgt spid="21"/>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24">
                                            <p:txEl>
                                              <p:pRg st="12" end="12"/>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4">
                                            <p:txEl>
                                              <p:pRg st="13" end="13"/>
                                            </p:txEl>
                                          </p:spTgt>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24">
                                            <p:txEl>
                                              <p:pRg st="14" end="14"/>
                                            </p:txEl>
                                          </p:spTgt>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24">
                                            <p:txEl>
                                              <p:pRg st="15" end="15"/>
                                            </p:txEl>
                                          </p:spTgt>
                                        </p:tgtEl>
                                        <p:attrNameLst>
                                          <p:attrName>style.visibility</p:attrName>
                                        </p:attrNameLst>
                                      </p:cBhvr>
                                      <p:to>
                                        <p:strVal val="visible"/>
                                      </p:to>
                                    </p:set>
                                  </p:childTnLst>
                                </p:cTn>
                              </p:par>
                            </p:childTnLst>
                          </p:cTn>
                        </p:par>
                        <p:par>
                          <p:cTn id="50" fill="hold">
                            <p:stCondLst>
                              <p:cond delay="0"/>
                            </p:stCondLst>
                            <p:childTnLst>
                              <p:par>
                                <p:cTn id="51" presetID="10" presetClass="entr" presetSubtype="0"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1" animBg="1"/>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s-ES" sz="4000" dirty="0"/>
              <a:t>Modelo de </a:t>
            </a:r>
            <a:r>
              <a:rPr lang="es-ES" sz="4000" dirty="0" smtClean="0"/>
              <a:t>Horizontes</a:t>
            </a:r>
            <a:br>
              <a:rPr lang="es-ES" sz="4000" dirty="0" smtClean="0"/>
            </a:br>
            <a:r>
              <a:rPr lang="es-ES" sz="2400" dirty="0" smtClean="0"/>
              <a:t>(ejemplo 2 niveles)</a:t>
            </a:r>
            <a:endParaRPr lang="es-ES" sz="4000" dirty="0"/>
          </a:p>
        </p:txBody>
      </p:sp>
      <p:pic>
        <p:nvPicPr>
          <p:cNvPr id="105475" name="Picture 3" descr="hor_real3"/>
          <p:cNvPicPr>
            <a:picLocks noChangeAspect="1" noChangeArrowheads="1"/>
          </p:cNvPicPr>
          <p:nvPr/>
        </p:nvPicPr>
        <p:blipFill>
          <a:blip r:embed="rId3" cstate="print"/>
          <a:srcRect/>
          <a:stretch>
            <a:fillRect/>
          </a:stretch>
        </p:blipFill>
        <p:spPr bwMode="auto">
          <a:xfrm>
            <a:off x="323850" y="2779713"/>
            <a:ext cx="8424863" cy="628650"/>
          </a:xfrm>
          <a:prstGeom prst="rect">
            <a:avLst/>
          </a:prstGeom>
          <a:noFill/>
        </p:spPr>
      </p:pic>
      <p:pic>
        <p:nvPicPr>
          <p:cNvPr id="105476" name="Picture 4" descr="hor_real0"/>
          <p:cNvPicPr>
            <a:picLocks noChangeAspect="1" noChangeArrowheads="1"/>
          </p:cNvPicPr>
          <p:nvPr/>
        </p:nvPicPr>
        <p:blipFill>
          <a:blip r:embed="rId4" cstate="print"/>
          <a:srcRect/>
          <a:stretch>
            <a:fillRect/>
          </a:stretch>
        </p:blipFill>
        <p:spPr bwMode="auto">
          <a:xfrm>
            <a:off x="327025" y="2768600"/>
            <a:ext cx="8424863" cy="782638"/>
          </a:xfrm>
          <a:prstGeom prst="rect">
            <a:avLst/>
          </a:prstGeom>
          <a:noFill/>
        </p:spPr>
      </p:pic>
      <p:pic>
        <p:nvPicPr>
          <p:cNvPr id="105477" name="Picture 5" descr="hor_arti2"/>
          <p:cNvPicPr>
            <a:picLocks noChangeAspect="1" noChangeArrowheads="1"/>
          </p:cNvPicPr>
          <p:nvPr/>
        </p:nvPicPr>
        <p:blipFill>
          <a:blip r:embed="rId5" cstate="print">
            <a:lum bright="18000" contrast="78000"/>
          </a:blip>
          <a:srcRect l="1668" t="5302"/>
          <a:stretch>
            <a:fillRect/>
          </a:stretch>
        </p:blipFill>
        <p:spPr bwMode="auto">
          <a:xfrm>
            <a:off x="323850" y="3833813"/>
            <a:ext cx="8424863" cy="793750"/>
          </a:xfrm>
          <a:prstGeom prst="rect">
            <a:avLst/>
          </a:prstGeom>
          <a:noFill/>
        </p:spPr>
      </p:pic>
      <p:pic>
        <p:nvPicPr>
          <p:cNvPr id="6" name="Picture 11" descr="Logo UMA"/>
          <p:cNvPicPr>
            <a:picLocks noChangeAspect="1" noChangeArrowheads="1"/>
          </p:cNvPicPr>
          <p:nvPr/>
        </p:nvPicPr>
        <p:blipFill>
          <a:blip r:embed="rId6"/>
          <a:srcRect/>
          <a:stretch>
            <a:fillRect/>
          </a:stretch>
        </p:blipFill>
        <p:spPr bwMode="auto">
          <a:xfrm>
            <a:off x="0" y="5837238"/>
            <a:ext cx="1066800" cy="1020762"/>
          </a:xfrm>
          <a:prstGeom prst="rect">
            <a:avLst/>
          </a:prstGeom>
          <a:noFill/>
        </p:spPr>
      </p:pic>
      <p:sp>
        <p:nvSpPr>
          <p:cNvPr id="7"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05476"/>
                                        </p:tgtEl>
                                      </p:cBhvr>
                                    </p:animEffect>
                                    <p:set>
                                      <p:cBhvr>
                                        <p:cTn id="7" dur="1" fill="hold">
                                          <p:stCondLst>
                                            <p:cond delay="1999"/>
                                          </p:stCondLst>
                                        </p:cTn>
                                        <p:tgtEl>
                                          <p:spTgt spid="10547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5477"/>
                                        </p:tgtEl>
                                        <p:attrNameLst>
                                          <p:attrName>style.visibility</p:attrName>
                                        </p:attrNameLst>
                                      </p:cBhvr>
                                      <p:to>
                                        <p:strVal val="visible"/>
                                      </p:to>
                                    </p:set>
                                    <p:animEffect transition="in" filter="fade">
                                      <p:cBhvr>
                                        <p:cTn id="12" dur="2000"/>
                                        <p:tgtEl>
                                          <p:spTgt spid="10547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mph" presetSubtype="0" nodeType="clickEffect">
                                  <p:stCondLst>
                                    <p:cond delay="0"/>
                                  </p:stCondLst>
                                  <p:childTnLst>
                                    <p:set>
                                      <p:cBhvr rctx="PPT">
                                        <p:cTn id="16" dur="indefinite"/>
                                        <p:tgtEl>
                                          <p:spTgt spid="105477"/>
                                        </p:tgtEl>
                                        <p:attrNameLst>
                                          <p:attrName>style.opacity</p:attrName>
                                        </p:attrNameLst>
                                      </p:cBhvr>
                                      <p:to>
                                        <p:strVal val="0.5"/>
                                      </p:to>
                                    </p:set>
                                    <p:animEffect filter="image" prLst="opacity: 0.5">
                                      <p:cBhvr rctx="IE">
                                        <p:cTn id="17" dur="indefinite"/>
                                        <p:tgtEl>
                                          <p:spTgt spid="105477"/>
                                        </p:tgtEl>
                                      </p:cBhvr>
                                    </p:animEffect>
                                  </p:childTnLst>
                                </p:cTn>
                              </p:par>
                              <p:par>
                                <p:cTn id="18" presetID="64" presetClass="path" presetSubtype="0" accel="50000" decel="50000" fill="hold" nodeType="withEffect">
                                  <p:stCondLst>
                                    <p:cond delay="0"/>
                                  </p:stCondLst>
                                  <p:childTnLst>
                                    <p:animMotion origin="layout" path="M 3.05556E-6 2.59259E-6 L 0.00087 -0.1581 " pathEditMode="relative" rAng="0" ptsTypes="AA">
                                      <p:cBhvr>
                                        <p:cTn id="19" dur="2000" fill="hold"/>
                                        <p:tgtEl>
                                          <p:spTgt spid="105477"/>
                                        </p:tgtEl>
                                        <p:attrNameLst>
                                          <p:attrName>ppt_x</p:attrName>
                                          <p:attrName>ppt_y</p:attrName>
                                        </p:attrNameLst>
                                      </p:cBhvr>
                                      <p:rCtr x="0" y="-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2"/>
          <p:cNvSpPr>
            <a:spLocks noChangeArrowheads="1"/>
          </p:cNvSpPr>
          <p:nvPr/>
        </p:nvSpPr>
        <p:spPr bwMode="auto">
          <a:xfrm>
            <a:off x="468313" y="4038600"/>
            <a:ext cx="8280400" cy="1727200"/>
          </a:xfrm>
          <a:prstGeom prst="rect">
            <a:avLst/>
          </a:prstGeom>
          <a:solidFill>
            <a:schemeClr val="accent1"/>
          </a:solidFill>
          <a:ln w="9525">
            <a:solidFill>
              <a:schemeClr val="tx1"/>
            </a:solidFill>
            <a:miter lim="800000"/>
            <a:headEnd/>
            <a:tailEnd/>
          </a:ln>
          <a:effectLst/>
        </p:spPr>
        <p:txBody>
          <a:bodyPr wrap="none" anchor="ctr"/>
          <a:lstStyle/>
          <a:p>
            <a:endParaRPr lang="es-ES"/>
          </a:p>
        </p:txBody>
      </p:sp>
      <p:graphicFrame>
        <p:nvGraphicFramePr>
          <p:cNvPr id="128003" name="Object 3"/>
          <p:cNvGraphicFramePr>
            <a:graphicFrameLocks noChangeAspect="1"/>
          </p:cNvGraphicFramePr>
          <p:nvPr/>
        </p:nvGraphicFramePr>
        <p:xfrm>
          <a:off x="458788" y="4503737"/>
          <a:ext cx="8280400" cy="1274763"/>
        </p:xfrm>
        <a:graphic>
          <a:graphicData uri="http://schemas.openxmlformats.org/presentationml/2006/ole">
            <p:oleObj spid="_x0000_s128003" name="Imagen de mapa de bits" r:id="rId3" imgW="4990476" imgH="762106" progId="">
              <p:embed/>
            </p:oleObj>
          </a:graphicData>
        </a:graphic>
      </p:graphicFrame>
      <p:pic>
        <p:nvPicPr>
          <p:cNvPr id="128004" name="Picture 4"/>
          <p:cNvPicPr>
            <a:picLocks noChangeAspect="1" noChangeArrowheads="1"/>
          </p:cNvPicPr>
          <p:nvPr/>
        </p:nvPicPr>
        <p:blipFill>
          <a:blip r:embed="rId4" cstate="print">
            <a:clrChange>
              <a:clrFrom>
                <a:srgbClr val="4040FF"/>
              </a:clrFrom>
              <a:clrTo>
                <a:srgbClr val="4040FF">
                  <a:alpha val="0"/>
                </a:srgbClr>
              </a:clrTo>
            </a:clrChange>
          </a:blip>
          <a:srcRect l="9460" t="29462"/>
          <a:stretch>
            <a:fillRect/>
          </a:stretch>
        </p:blipFill>
        <p:spPr bwMode="auto">
          <a:xfrm>
            <a:off x="468313" y="4541837"/>
            <a:ext cx="8280400" cy="1204913"/>
          </a:xfrm>
          <a:prstGeom prst="rect">
            <a:avLst/>
          </a:prstGeom>
          <a:noFill/>
        </p:spPr>
      </p:pic>
      <p:pic>
        <p:nvPicPr>
          <p:cNvPr id="128005" name="Picture 5" descr="panorama2"/>
          <p:cNvPicPr>
            <a:picLocks noChangeAspect="1" noChangeArrowheads="1"/>
          </p:cNvPicPr>
          <p:nvPr/>
        </p:nvPicPr>
        <p:blipFill>
          <a:blip r:embed="rId5" cstate="print"/>
          <a:srcRect/>
          <a:stretch>
            <a:fillRect/>
          </a:stretch>
        </p:blipFill>
        <p:spPr bwMode="auto">
          <a:xfrm>
            <a:off x="468313" y="1484313"/>
            <a:ext cx="8280400" cy="1689100"/>
          </a:xfrm>
          <a:prstGeom prst="rect">
            <a:avLst/>
          </a:prstGeom>
          <a:noFill/>
        </p:spPr>
      </p:pic>
      <p:pic>
        <p:nvPicPr>
          <p:cNvPr id="128006" name="Picture 6" descr="panorama3"/>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68313" y="1484313"/>
            <a:ext cx="8208962" cy="1673225"/>
          </a:xfrm>
          <a:prstGeom prst="rect">
            <a:avLst/>
          </a:prstGeom>
          <a:noFill/>
        </p:spPr>
      </p:pic>
      <p:sp>
        <p:nvSpPr>
          <p:cNvPr id="128007" name="Rectangle 7"/>
          <p:cNvSpPr>
            <a:spLocks noChangeArrowheads="1"/>
          </p:cNvSpPr>
          <p:nvPr/>
        </p:nvSpPr>
        <p:spPr bwMode="auto">
          <a:xfrm>
            <a:off x="468313" y="0"/>
            <a:ext cx="8229600" cy="1143000"/>
          </a:xfrm>
          <a:prstGeom prst="rect">
            <a:avLst/>
          </a:prstGeom>
          <a:noFill/>
          <a:ln w="9525">
            <a:noFill/>
            <a:miter lim="800000"/>
            <a:headEnd/>
            <a:tailEnd/>
          </a:ln>
          <a:effectLst/>
        </p:spPr>
        <p:txBody>
          <a:bodyPr anchor="ctr" anchorCtr="1"/>
          <a:lstStyle/>
          <a:p>
            <a:pPr algn="ctr"/>
            <a:r>
              <a:rPr lang="es-ES" sz="5400">
                <a:solidFill>
                  <a:schemeClr val="tx2"/>
                </a:solidFill>
                <a:effectLst>
                  <a:outerShdw blurRad="38100" dist="38100" dir="2700000" algn="tl">
                    <a:srgbClr val="000000"/>
                  </a:outerShdw>
                </a:effectLst>
                <a:latin typeface="Arial" charset="0"/>
              </a:rPr>
              <a:t>Edificaciones</a:t>
            </a:r>
          </a:p>
        </p:txBody>
      </p:sp>
      <p:pic>
        <p:nvPicPr>
          <p:cNvPr id="8" name="Picture 11" descr="Logo UMA"/>
          <p:cNvPicPr>
            <a:picLocks noChangeAspect="1" noChangeArrowheads="1"/>
          </p:cNvPicPr>
          <p:nvPr/>
        </p:nvPicPr>
        <p:blipFill>
          <a:blip r:embed="rId7"/>
          <a:srcRect/>
          <a:stretch>
            <a:fillRect/>
          </a:stretch>
        </p:blipFill>
        <p:spPr bwMode="auto">
          <a:xfrm>
            <a:off x="0" y="5837238"/>
            <a:ext cx="1066800" cy="1020762"/>
          </a:xfrm>
          <a:prstGeom prst="rect">
            <a:avLst/>
          </a:prstGeom>
          <a:noFill/>
        </p:spPr>
      </p:pic>
      <p:sp>
        <p:nvSpPr>
          <p:cNvPr id="9"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8003"/>
                                        </p:tgtEl>
                                        <p:attrNameLst>
                                          <p:attrName>style.visibility</p:attrName>
                                        </p:attrNameLst>
                                      </p:cBhvr>
                                      <p:to>
                                        <p:strVal val="visible"/>
                                      </p:to>
                                    </p:set>
                                    <p:animEffect transition="in" filter="fade">
                                      <p:cBhvr>
                                        <p:cTn id="7" dur="2000"/>
                                        <p:tgtEl>
                                          <p:spTgt spid="128003"/>
                                        </p:tgtEl>
                                      </p:cBhvr>
                                    </p:animEffect>
                                  </p:childTnLst>
                                </p:cTn>
                              </p:par>
                            </p:childTnLst>
                          </p:cTn>
                        </p:par>
                        <p:par>
                          <p:cTn id="8" fill="hold">
                            <p:stCondLst>
                              <p:cond delay="2000"/>
                            </p:stCondLst>
                            <p:childTnLst>
                              <p:par>
                                <p:cTn id="9" presetID="10" presetClass="exit" presetSubtype="0" fill="hold" nodeType="afterEffect">
                                  <p:stCondLst>
                                    <p:cond delay="0"/>
                                  </p:stCondLst>
                                  <p:childTnLst>
                                    <p:animEffect transition="out" filter="fade">
                                      <p:cBhvr>
                                        <p:cTn id="10" dur="2000"/>
                                        <p:tgtEl>
                                          <p:spTgt spid="128004"/>
                                        </p:tgtEl>
                                      </p:cBhvr>
                                    </p:animEffect>
                                    <p:set>
                                      <p:cBhvr>
                                        <p:cTn id="11" dur="1" fill="hold">
                                          <p:stCondLst>
                                            <p:cond delay="1999"/>
                                          </p:stCondLst>
                                        </p:cTn>
                                        <p:tgtEl>
                                          <p:spTgt spid="128004"/>
                                        </p:tgtEl>
                                        <p:attrNameLst>
                                          <p:attrName>style.visibility</p:attrName>
                                        </p:attrNameLst>
                                      </p:cBhvr>
                                      <p:to>
                                        <p:strVal val="hidden"/>
                                      </p:to>
                                    </p:se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28006"/>
                                        </p:tgtEl>
                                        <p:attrNameLst>
                                          <p:attrName>style.visibility</p:attrName>
                                        </p:attrNameLst>
                                      </p:cBhvr>
                                      <p:to>
                                        <p:strVal val="visible"/>
                                      </p:to>
                                    </p:set>
                                    <p:animEffect transition="in" filter="fade">
                                      <p:cBhvr>
                                        <p:cTn id="15" dur="1000"/>
                                        <p:tgtEl>
                                          <p:spTgt spid="128006"/>
                                        </p:tgtEl>
                                      </p:cBhvr>
                                    </p:animEffect>
                                  </p:childTnLst>
                                </p:cTn>
                              </p:par>
                            </p:childTnLst>
                          </p:cTn>
                        </p:par>
                        <p:par>
                          <p:cTn id="16" fill="hold">
                            <p:stCondLst>
                              <p:cond delay="5000"/>
                            </p:stCondLst>
                            <p:childTnLst>
                              <p:par>
                                <p:cTn id="17" presetID="42" presetClass="path" presetSubtype="0" accel="50000" decel="50000" fill="hold" nodeType="afterEffect">
                                  <p:stCondLst>
                                    <p:cond delay="0"/>
                                  </p:stCondLst>
                                  <p:childTnLst>
                                    <p:animMotion origin="layout" path="M 0 -2.85846E-6 L 0 0.46554 " pathEditMode="relative" rAng="0" ptsTypes="AA">
                                      <p:cBhvr>
                                        <p:cTn id="18" dur="1000" fill="hold"/>
                                        <p:tgtEl>
                                          <p:spTgt spid="128006"/>
                                        </p:tgtEl>
                                        <p:attrNameLst>
                                          <p:attrName>ppt_x</p:attrName>
                                          <p:attrName>ppt_y</p:attrName>
                                        </p:attrNameLst>
                                      </p:cBhvr>
                                      <p:rCtr x="0" y="23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1319" name="Picture 7" descr="paso4"/>
          <p:cNvPicPr>
            <a:picLocks noChangeAspect="1" noChangeArrowheads="1"/>
          </p:cNvPicPr>
          <p:nvPr/>
        </p:nvPicPr>
        <p:blipFill>
          <a:blip r:embed="rId2" cstate="print"/>
          <a:srcRect t="4500"/>
          <a:stretch>
            <a:fillRect/>
          </a:stretch>
        </p:blipFill>
        <p:spPr bwMode="auto">
          <a:xfrm>
            <a:off x="3074988" y="2924175"/>
            <a:ext cx="4006850" cy="1508125"/>
          </a:xfrm>
          <a:prstGeom prst="rect">
            <a:avLst/>
          </a:prstGeom>
          <a:noFill/>
        </p:spPr>
      </p:pic>
      <p:pic>
        <p:nvPicPr>
          <p:cNvPr id="141324" name="Picture 12" descr="paso2"/>
          <p:cNvPicPr>
            <a:picLocks noChangeAspect="1" noChangeArrowheads="1"/>
          </p:cNvPicPr>
          <p:nvPr/>
        </p:nvPicPr>
        <p:blipFill>
          <a:blip r:embed="rId3" cstate="print"/>
          <a:srcRect t="4500"/>
          <a:stretch>
            <a:fillRect/>
          </a:stretch>
        </p:blipFill>
        <p:spPr bwMode="auto">
          <a:xfrm>
            <a:off x="1547813" y="2924175"/>
            <a:ext cx="1527175" cy="1506538"/>
          </a:xfrm>
          <a:prstGeom prst="rect">
            <a:avLst/>
          </a:prstGeom>
          <a:noFill/>
        </p:spPr>
      </p:pic>
      <p:pic>
        <p:nvPicPr>
          <p:cNvPr id="141323" name="Picture 11" descr="paso1"/>
          <p:cNvPicPr>
            <a:picLocks noChangeAspect="1" noChangeArrowheads="1"/>
          </p:cNvPicPr>
          <p:nvPr/>
        </p:nvPicPr>
        <p:blipFill>
          <a:blip r:embed="rId4" cstate="print"/>
          <a:srcRect/>
          <a:stretch>
            <a:fillRect/>
          </a:stretch>
        </p:blipFill>
        <p:spPr bwMode="auto">
          <a:xfrm>
            <a:off x="900113" y="3087688"/>
            <a:ext cx="6154737" cy="1103312"/>
          </a:xfrm>
          <a:prstGeom prst="rect">
            <a:avLst/>
          </a:prstGeom>
          <a:noFill/>
        </p:spPr>
      </p:pic>
      <p:pic>
        <p:nvPicPr>
          <p:cNvPr id="141326" name="Picture 14" descr="paso1"/>
          <p:cNvPicPr>
            <a:picLocks noChangeAspect="1" noChangeArrowheads="1"/>
          </p:cNvPicPr>
          <p:nvPr/>
        </p:nvPicPr>
        <p:blipFill>
          <a:blip r:embed="rId4" cstate="print">
            <a:clrChange>
              <a:clrFrom>
                <a:srgbClr val="FFFFFF"/>
              </a:clrFrom>
              <a:clrTo>
                <a:srgbClr val="FFFFFF">
                  <a:alpha val="0"/>
                </a:srgbClr>
              </a:clrTo>
            </a:clrChange>
            <a:lum bright="6000"/>
          </a:blip>
          <a:srcRect r="542"/>
          <a:stretch>
            <a:fillRect/>
          </a:stretch>
        </p:blipFill>
        <p:spPr bwMode="auto">
          <a:xfrm>
            <a:off x="896938" y="3084513"/>
            <a:ext cx="6121400" cy="1103312"/>
          </a:xfrm>
          <a:prstGeom prst="rect">
            <a:avLst/>
          </a:prstGeom>
          <a:noFill/>
        </p:spPr>
      </p:pic>
      <p:pic>
        <p:nvPicPr>
          <p:cNvPr id="141328" name="Picture 16" descr="P1060957"/>
          <p:cNvPicPr>
            <a:picLocks noChangeAspect="1" noChangeArrowheads="1"/>
          </p:cNvPicPr>
          <p:nvPr/>
        </p:nvPicPr>
        <p:blipFill>
          <a:blip r:embed="rId5" cstate="print"/>
          <a:srcRect/>
          <a:stretch>
            <a:fillRect/>
          </a:stretch>
        </p:blipFill>
        <p:spPr bwMode="auto">
          <a:xfrm>
            <a:off x="179388" y="188913"/>
            <a:ext cx="1296987" cy="973137"/>
          </a:xfrm>
          <a:prstGeom prst="rect">
            <a:avLst/>
          </a:prstGeom>
          <a:noFill/>
        </p:spPr>
      </p:pic>
      <p:pic>
        <p:nvPicPr>
          <p:cNvPr id="141335" name="Picture 23" descr="P1060956"/>
          <p:cNvPicPr>
            <a:picLocks noChangeAspect="1" noChangeArrowheads="1"/>
          </p:cNvPicPr>
          <p:nvPr/>
        </p:nvPicPr>
        <p:blipFill>
          <a:blip r:embed="rId6" cstate="print"/>
          <a:srcRect/>
          <a:stretch>
            <a:fillRect/>
          </a:stretch>
        </p:blipFill>
        <p:spPr bwMode="auto">
          <a:xfrm>
            <a:off x="1116013" y="908050"/>
            <a:ext cx="1296987" cy="973138"/>
          </a:xfrm>
          <a:prstGeom prst="rect">
            <a:avLst/>
          </a:prstGeom>
          <a:noFill/>
        </p:spPr>
      </p:pic>
      <p:pic>
        <p:nvPicPr>
          <p:cNvPr id="141334" name="Picture 22" descr="P1060955"/>
          <p:cNvPicPr>
            <a:picLocks noChangeAspect="1" noChangeArrowheads="1"/>
          </p:cNvPicPr>
          <p:nvPr/>
        </p:nvPicPr>
        <p:blipFill>
          <a:blip r:embed="rId7" cstate="print"/>
          <a:srcRect/>
          <a:stretch>
            <a:fillRect/>
          </a:stretch>
        </p:blipFill>
        <p:spPr bwMode="auto">
          <a:xfrm>
            <a:off x="1979613" y="188913"/>
            <a:ext cx="1295400" cy="971550"/>
          </a:xfrm>
          <a:prstGeom prst="rect">
            <a:avLst/>
          </a:prstGeom>
          <a:noFill/>
        </p:spPr>
      </p:pic>
      <p:pic>
        <p:nvPicPr>
          <p:cNvPr id="141333" name="Picture 21" descr="P1060954"/>
          <p:cNvPicPr>
            <a:picLocks noChangeAspect="1" noChangeArrowheads="1"/>
          </p:cNvPicPr>
          <p:nvPr/>
        </p:nvPicPr>
        <p:blipFill>
          <a:blip r:embed="rId8" cstate="print"/>
          <a:srcRect/>
          <a:stretch>
            <a:fillRect/>
          </a:stretch>
        </p:blipFill>
        <p:spPr bwMode="auto">
          <a:xfrm>
            <a:off x="2987675" y="908050"/>
            <a:ext cx="1295400" cy="971550"/>
          </a:xfrm>
          <a:prstGeom prst="rect">
            <a:avLst/>
          </a:prstGeom>
          <a:noFill/>
        </p:spPr>
      </p:pic>
      <p:pic>
        <p:nvPicPr>
          <p:cNvPr id="141332" name="Picture 20" descr="P1060953"/>
          <p:cNvPicPr>
            <a:picLocks noChangeAspect="1" noChangeArrowheads="1"/>
          </p:cNvPicPr>
          <p:nvPr/>
        </p:nvPicPr>
        <p:blipFill>
          <a:blip r:embed="rId9" cstate="print"/>
          <a:srcRect/>
          <a:stretch>
            <a:fillRect/>
          </a:stretch>
        </p:blipFill>
        <p:spPr bwMode="auto">
          <a:xfrm>
            <a:off x="4067175" y="260350"/>
            <a:ext cx="1296988" cy="973138"/>
          </a:xfrm>
          <a:prstGeom prst="rect">
            <a:avLst/>
          </a:prstGeom>
          <a:noFill/>
        </p:spPr>
      </p:pic>
      <p:pic>
        <p:nvPicPr>
          <p:cNvPr id="141331" name="Picture 19" descr="P1060952"/>
          <p:cNvPicPr>
            <a:picLocks noChangeAspect="1" noChangeArrowheads="1"/>
          </p:cNvPicPr>
          <p:nvPr/>
        </p:nvPicPr>
        <p:blipFill>
          <a:blip r:embed="rId10" cstate="print"/>
          <a:srcRect/>
          <a:stretch>
            <a:fillRect/>
          </a:stretch>
        </p:blipFill>
        <p:spPr bwMode="auto">
          <a:xfrm>
            <a:off x="5148263" y="836613"/>
            <a:ext cx="1295400" cy="971550"/>
          </a:xfrm>
          <a:prstGeom prst="rect">
            <a:avLst/>
          </a:prstGeom>
          <a:noFill/>
        </p:spPr>
      </p:pic>
      <p:pic>
        <p:nvPicPr>
          <p:cNvPr id="141329" name="Picture 17" descr="P1060950"/>
          <p:cNvPicPr>
            <a:picLocks noChangeAspect="1" noChangeArrowheads="1"/>
          </p:cNvPicPr>
          <p:nvPr/>
        </p:nvPicPr>
        <p:blipFill>
          <a:blip r:embed="rId11" cstate="print"/>
          <a:srcRect/>
          <a:stretch>
            <a:fillRect/>
          </a:stretch>
        </p:blipFill>
        <p:spPr bwMode="auto">
          <a:xfrm>
            <a:off x="6300788" y="549275"/>
            <a:ext cx="1295400" cy="969963"/>
          </a:xfrm>
          <a:prstGeom prst="rect">
            <a:avLst/>
          </a:prstGeom>
          <a:noFill/>
        </p:spPr>
      </p:pic>
      <p:pic>
        <p:nvPicPr>
          <p:cNvPr id="141330" name="Picture 18" descr="P1060951"/>
          <p:cNvPicPr>
            <a:picLocks noChangeAspect="1" noChangeArrowheads="1"/>
          </p:cNvPicPr>
          <p:nvPr/>
        </p:nvPicPr>
        <p:blipFill>
          <a:blip r:embed="rId12" cstate="print"/>
          <a:srcRect/>
          <a:stretch>
            <a:fillRect/>
          </a:stretch>
        </p:blipFill>
        <p:spPr bwMode="auto">
          <a:xfrm>
            <a:off x="7019925" y="1412875"/>
            <a:ext cx="1296988" cy="973138"/>
          </a:xfrm>
          <a:prstGeom prst="rect">
            <a:avLst/>
          </a:prstGeom>
          <a:noFill/>
        </p:spPr>
      </p:pic>
      <p:pic>
        <p:nvPicPr>
          <p:cNvPr id="141327" name="Picture 15" descr="P1060949"/>
          <p:cNvPicPr>
            <a:picLocks noChangeAspect="1" noChangeArrowheads="1"/>
          </p:cNvPicPr>
          <p:nvPr/>
        </p:nvPicPr>
        <p:blipFill>
          <a:blip r:embed="rId13" cstate="print"/>
          <a:srcRect/>
          <a:stretch>
            <a:fillRect/>
          </a:stretch>
        </p:blipFill>
        <p:spPr bwMode="auto">
          <a:xfrm>
            <a:off x="7740650" y="2276475"/>
            <a:ext cx="1223963" cy="917575"/>
          </a:xfrm>
          <a:prstGeom prst="rect">
            <a:avLst/>
          </a:prstGeom>
          <a:noFill/>
        </p:spPr>
      </p:pic>
      <p:sp>
        <p:nvSpPr>
          <p:cNvPr id="141336" name="Rectangle 24"/>
          <p:cNvSpPr>
            <a:spLocks noGrp="1" noChangeArrowheads="1"/>
          </p:cNvSpPr>
          <p:nvPr>
            <p:ph type="title"/>
          </p:nvPr>
        </p:nvSpPr>
        <p:spPr>
          <a:xfrm>
            <a:off x="304800" y="4800600"/>
            <a:ext cx="8229600" cy="1139825"/>
          </a:xfrm>
          <a:noFill/>
          <a:ln/>
        </p:spPr>
        <p:txBody>
          <a:bodyPr/>
          <a:lstStyle/>
          <a:p>
            <a:r>
              <a:rPr lang="es-ES" dirty="0"/>
              <a:t>Validación del Modelo</a:t>
            </a:r>
          </a:p>
        </p:txBody>
      </p:sp>
      <p:pic>
        <p:nvPicPr>
          <p:cNvPr id="16" name="Picture 11" descr="Logo UMA"/>
          <p:cNvPicPr>
            <a:picLocks noChangeAspect="1" noChangeArrowheads="1"/>
          </p:cNvPicPr>
          <p:nvPr/>
        </p:nvPicPr>
        <p:blipFill>
          <a:blip r:embed="rId14"/>
          <a:srcRect/>
          <a:stretch>
            <a:fillRect/>
          </a:stretch>
        </p:blipFill>
        <p:spPr bwMode="auto">
          <a:xfrm>
            <a:off x="0" y="5837238"/>
            <a:ext cx="1066800" cy="1020762"/>
          </a:xfrm>
          <a:prstGeom prst="rect">
            <a:avLst/>
          </a:prstGeom>
          <a:noFill/>
        </p:spPr>
      </p:pic>
      <p:sp>
        <p:nvSpPr>
          <p:cNvPr id="17"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1328"/>
                                        </p:tgtEl>
                                        <p:attrNameLst>
                                          <p:attrName>style.visibility</p:attrName>
                                        </p:attrNameLst>
                                      </p:cBhvr>
                                      <p:to>
                                        <p:strVal val="visible"/>
                                      </p:to>
                                    </p:set>
                                    <p:animEffect transition="in" filter="fade">
                                      <p:cBhvr>
                                        <p:cTn id="7" dur="500"/>
                                        <p:tgtEl>
                                          <p:spTgt spid="141328"/>
                                        </p:tgtEl>
                                      </p:cBhvr>
                                    </p:animEffect>
                                    <p:anim calcmode="lin" valueType="num">
                                      <p:cBhvr>
                                        <p:cTn id="8" dur="500" fill="hold"/>
                                        <p:tgtEl>
                                          <p:spTgt spid="141328"/>
                                        </p:tgtEl>
                                        <p:attrNameLst>
                                          <p:attrName>ppt_x</p:attrName>
                                        </p:attrNameLst>
                                      </p:cBhvr>
                                      <p:tavLst>
                                        <p:tav tm="0">
                                          <p:val>
                                            <p:strVal val="#ppt_x"/>
                                          </p:val>
                                        </p:tav>
                                        <p:tav tm="100000">
                                          <p:val>
                                            <p:strVal val="#ppt_x"/>
                                          </p:val>
                                        </p:tav>
                                      </p:tavLst>
                                    </p:anim>
                                    <p:anim calcmode="lin" valueType="num">
                                      <p:cBhvr>
                                        <p:cTn id="9" dur="500" fill="hold"/>
                                        <p:tgtEl>
                                          <p:spTgt spid="1413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1335"/>
                                        </p:tgtEl>
                                        <p:attrNameLst>
                                          <p:attrName>style.visibility</p:attrName>
                                        </p:attrNameLst>
                                      </p:cBhvr>
                                      <p:to>
                                        <p:strVal val="visible"/>
                                      </p:to>
                                    </p:set>
                                    <p:animEffect transition="in" filter="fade">
                                      <p:cBhvr>
                                        <p:cTn id="13" dur="500"/>
                                        <p:tgtEl>
                                          <p:spTgt spid="141335"/>
                                        </p:tgtEl>
                                      </p:cBhvr>
                                    </p:animEffect>
                                    <p:anim calcmode="lin" valueType="num">
                                      <p:cBhvr>
                                        <p:cTn id="14" dur="500" fill="hold"/>
                                        <p:tgtEl>
                                          <p:spTgt spid="141335"/>
                                        </p:tgtEl>
                                        <p:attrNameLst>
                                          <p:attrName>ppt_x</p:attrName>
                                        </p:attrNameLst>
                                      </p:cBhvr>
                                      <p:tavLst>
                                        <p:tav tm="0">
                                          <p:val>
                                            <p:strVal val="#ppt_x"/>
                                          </p:val>
                                        </p:tav>
                                        <p:tav tm="100000">
                                          <p:val>
                                            <p:strVal val="#ppt_x"/>
                                          </p:val>
                                        </p:tav>
                                      </p:tavLst>
                                    </p:anim>
                                    <p:anim calcmode="lin" valueType="num">
                                      <p:cBhvr>
                                        <p:cTn id="15" dur="500" fill="hold"/>
                                        <p:tgtEl>
                                          <p:spTgt spid="14133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41334"/>
                                        </p:tgtEl>
                                        <p:attrNameLst>
                                          <p:attrName>style.visibility</p:attrName>
                                        </p:attrNameLst>
                                      </p:cBhvr>
                                      <p:to>
                                        <p:strVal val="visible"/>
                                      </p:to>
                                    </p:set>
                                    <p:animEffect transition="in" filter="fade">
                                      <p:cBhvr>
                                        <p:cTn id="19" dur="500"/>
                                        <p:tgtEl>
                                          <p:spTgt spid="141334"/>
                                        </p:tgtEl>
                                      </p:cBhvr>
                                    </p:animEffect>
                                    <p:anim calcmode="lin" valueType="num">
                                      <p:cBhvr>
                                        <p:cTn id="20" dur="500" fill="hold"/>
                                        <p:tgtEl>
                                          <p:spTgt spid="141334"/>
                                        </p:tgtEl>
                                        <p:attrNameLst>
                                          <p:attrName>ppt_x</p:attrName>
                                        </p:attrNameLst>
                                      </p:cBhvr>
                                      <p:tavLst>
                                        <p:tav tm="0">
                                          <p:val>
                                            <p:strVal val="#ppt_x"/>
                                          </p:val>
                                        </p:tav>
                                        <p:tav tm="100000">
                                          <p:val>
                                            <p:strVal val="#ppt_x"/>
                                          </p:val>
                                        </p:tav>
                                      </p:tavLst>
                                    </p:anim>
                                    <p:anim calcmode="lin" valueType="num">
                                      <p:cBhvr>
                                        <p:cTn id="21" dur="500" fill="hold"/>
                                        <p:tgtEl>
                                          <p:spTgt spid="1413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41333"/>
                                        </p:tgtEl>
                                        <p:attrNameLst>
                                          <p:attrName>style.visibility</p:attrName>
                                        </p:attrNameLst>
                                      </p:cBhvr>
                                      <p:to>
                                        <p:strVal val="visible"/>
                                      </p:to>
                                    </p:set>
                                    <p:animEffect transition="in" filter="fade">
                                      <p:cBhvr>
                                        <p:cTn id="25" dur="500"/>
                                        <p:tgtEl>
                                          <p:spTgt spid="141333"/>
                                        </p:tgtEl>
                                      </p:cBhvr>
                                    </p:animEffect>
                                    <p:anim calcmode="lin" valueType="num">
                                      <p:cBhvr>
                                        <p:cTn id="26" dur="500" fill="hold"/>
                                        <p:tgtEl>
                                          <p:spTgt spid="141333"/>
                                        </p:tgtEl>
                                        <p:attrNameLst>
                                          <p:attrName>ppt_x</p:attrName>
                                        </p:attrNameLst>
                                      </p:cBhvr>
                                      <p:tavLst>
                                        <p:tav tm="0">
                                          <p:val>
                                            <p:strVal val="#ppt_x"/>
                                          </p:val>
                                        </p:tav>
                                        <p:tav tm="100000">
                                          <p:val>
                                            <p:strVal val="#ppt_x"/>
                                          </p:val>
                                        </p:tav>
                                      </p:tavLst>
                                    </p:anim>
                                    <p:anim calcmode="lin" valueType="num">
                                      <p:cBhvr>
                                        <p:cTn id="27" dur="500" fill="hold"/>
                                        <p:tgtEl>
                                          <p:spTgt spid="14133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41332"/>
                                        </p:tgtEl>
                                        <p:attrNameLst>
                                          <p:attrName>style.visibility</p:attrName>
                                        </p:attrNameLst>
                                      </p:cBhvr>
                                      <p:to>
                                        <p:strVal val="visible"/>
                                      </p:to>
                                    </p:set>
                                    <p:animEffect transition="in" filter="fade">
                                      <p:cBhvr>
                                        <p:cTn id="31" dur="500"/>
                                        <p:tgtEl>
                                          <p:spTgt spid="141332"/>
                                        </p:tgtEl>
                                      </p:cBhvr>
                                    </p:animEffect>
                                    <p:anim calcmode="lin" valueType="num">
                                      <p:cBhvr>
                                        <p:cTn id="32" dur="500" fill="hold"/>
                                        <p:tgtEl>
                                          <p:spTgt spid="141332"/>
                                        </p:tgtEl>
                                        <p:attrNameLst>
                                          <p:attrName>ppt_x</p:attrName>
                                        </p:attrNameLst>
                                      </p:cBhvr>
                                      <p:tavLst>
                                        <p:tav tm="0">
                                          <p:val>
                                            <p:strVal val="#ppt_x"/>
                                          </p:val>
                                        </p:tav>
                                        <p:tav tm="100000">
                                          <p:val>
                                            <p:strVal val="#ppt_x"/>
                                          </p:val>
                                        </p:tav>
                                      </p:tavLst>
                                    </p:anim>
                                    <p:anim calcmode="lin" valueType="num">
                                      <p:cBhvr>
                                        <p:cTn id="33" dur="500" fill="hold"/>
                                        <p:tgtEl>
                                          <p:spTgt spid="14133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41331"/>
                                        </p:tgtEl>
                                        <p:attrNameLst>
                                          <p:attrName>style.visibility</p:attrName>
                                        </p:attrNameLst>
                                      </p:cBhvr>
                                      <p:to>
                                        <p:strVal val="visible"/>
                                      </p:to>
                                    </p:set>
                                    <p:animEffect transition="in" filter="fade">
                                      <p:cBhvr>
                                        <p:cTn id="37" dur="500"/>
                                        <p:tgtEl>
                                          <p:spTgt spid="141331"/>
                                        </p:tgtEl>
                                      </p:cBhvr>
                                    </p:animEffect>
                                    <p:anim calcmode="lin" valueType="num">
                                      <p:cBhvr>
                                        <p:cTn id="38" dur="500" fill="hold"/>
                                        <p:tgtEl>
                                          <p:spTgt spid="141331"/>
                                        </p:tgtEl>
                                        <p:attrNameLst>
                                          <p:attrName>ppt_x</p:attrName>
                                        </p:attrNameLst>
                                      </p:cBhvr>
                                      <p:tavLst>
                                        <p:tav tm="0">
                                          <p:val>
                                            <p:strVal val="#ppt_x"/>
                                          </p:val>
                                        </p:tav>
                                        <p:tav tm="100000">
                                          <p:val>
                                            <p:strVal val="#ppt_x"/>
                                          </p:val>
                                        </p:tav>
                                      </p:tavLst>
                                    </p:anim>
                                    <p:anim calcmode="lin" valueType="num">
                                      <p:cBhvr>
                                        <p:cTn id="39" dur="500" fill="hold"/>
                                        <p:tgtEl>
                                          <p:spTgt spid="14133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141329"/>
                                        </p:tgtEl>
                                        <p:attrNameLst>
                                          <p:attrName>style.visibility</p:attrName>
                                        </p:attrNameLst>
                                      </p:cBhvr>
                                      <p:to>
                                        <p:strVal val="visible"/>
                                      </p:to>
                                    </p:set>
                                    <p:animEffect transition="in" filter="fade">
                                      <p:cBhvr>
                                        <p:cTn id="43" dur="500"/>
                                        <p:tgtEl>
                                          <p:spTgt spid="141329"/>
                                        </p:tgtEl>
                                      </p:cBhvr>
                                    </p:animEffect>
                                    <p:anim calcmode="lin" valueType="num">
                                      <p:cBhvr>
                                        <p:cTn id="44" dur="500" fill="hold"/>
                                        <p:tgtEl>
                                          <p:spTgt spid="141329"/>
                                        </p:tgtEl>
                                        <p:attrNameLst>
                                          <p:attrName>ppt_x</p:attrName>
                                        </p:attrNameLst>
                                      </p:cBhvr>
                                      <p:tavLst>
                                        <p:tav tm="0">
                                          <p:val>
                                            <p:strVal val="#ppt_x"/>
                                          </p:val>
                                        </p:tav>
                                        <p:tav tm="100000">
                                          <p:val>
                                            <p:strVal val="#ppt_x"/>
                                          </p:val>
                                        </p:tav>
                                      </p:tavLst>
                                    </p:anim>
                                    <p:anim calcmode="lin" valueType="num">
                                      <p:cBhvr>
                                        <p:cTn id="45" dur="500" fill="hold"/>
                                        <p:tgtEl>
                                          <p:spTgt spid="141329"/>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141330"/>
                                        </p:tgtEl>
                                        <p:attrNameLst>
                                          <p:attrName>style.visibility</p:attrName>
                                        </p:attrNameLst>
                                      </p:cBhvr>
                                      <p:to>
                                        <p:strVal val="visible"/>
                                      </p:to>
                                    </p:set>
                                    <p:animEffect transition="in" filter="fade">
                                      <p:cBhvr>
                                        <p:cTn id="49" dur="500"/>
                                        <p:tgtEl>
                                          <p:spTgt spid="141330"/>
                                        </p:tgtEl>
                                      </p:cBhvr>
                                    </p:animEffect>
                                    <p:anim calcmode="lin" valueType="num">
                                      <p:cBhvr>
                                        <p:cTn id="50" dur="500" fill="hold"/>
                                        <p:tgtEl>
                                          <p:spTgt spid="141330"/>
                                        </p:tgtEl>
                                        <p:attrNameLst>
                                          <p:attrName>ppt_x</p:attrName>
                                        </p:attrNameLst>
                                      </p:cBhvr>
                                      <p:tavLst>
                                        <p:tav tm="0">
                                          <p:val>
                                            <p:strVal val="#ppt_x"/>
                                          </p:val>
                                        </p:tav>
                                        <p:tav tm="100000">
                                          <p:val>
                                            <p:strVal val="#ppt_x"/>
                                          </p:val>
                                        </p:tav>
                                      </p:tavLst>
                                    </p:anim>
                                    <p:anim calcmode="lin" valueType="num">
                                      <p:cBhvr>
                                        <p:cTn id="51" dur="500" fill="hold"/>
                                        <p:tgtEl>
                                          <p:spTgt spid="14133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141327"/>
                                        </p:tgtEl>
                                        <p:attrNameLst>
                                          <p:attrName>style.visibility</p:attrName>
                                        </p:attrNameLst>
                                      </p:cBhvr>
                                      <p:to>
                                        <p:strVal val="visible"/>
                                      </p:to>
                                    </p:set>
                                    <p:animEffect transition="in" filter="fade">
                                      <p:cBhvr>
                                        <p:cTn id="55" dur="500"/>
                                        <p:tgtEl>
                                          <p:spTgt spid="141327"/>
                                        </p:tgtEl>
                                      </p:cBhvr>
                                    </p:animEffect>
                                    <p:anim calcmode="lin" valueType="num">
                                      <p:cBhvr>
                                        <p:cTn id="56" dur="500" fill="hold"/>
                                        <p:tgtEl>
                                          <p:spTgt spid="141327"/>
                                        </p:tgtEl>
                                        <p:attrNameLst>
                                          <p:attrName>ppt_x</p:attrName>
                                        </p:attrNameLst>
                                      </p:cBhvr>
                                      <p:tavLst>
                                        <p:tav tm="0">
                                          <p:val>
                                            <p:strVal val="#ppt_x"/>
                                          </p:val>
                                        </p:tav>
                                        <p:tav tm="100000">
                                          <p:val>
                                            <p:strVal val="#ppt_x"/>
                                          </p:val>
                                        </p:tav>
                                      </p:tavLst>
                                    </p:anim>
                                    <p:anim calcmode="lin" valueType="num">
                                      <p:cBhvr>
                                        <p:cTn id="57" dur="500" fill="hold"/>
                                        <p:tgtEl>
                                          <p:spTgt spid="141327"/>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10" presetClass="entr" presetSubtype="0" fill="hold" nodeType="afterEffect">
                                  <p:stCondLst>
                                    <p:cond delay="0"/>
                                  </p:stCondLst>
                                  <p:childTnLst>
                                    <p:set>
                                      <p:cBhvr>
                                        <p:cTn id="60" dur="1" fill="hold">
                                          <p:stCondLst>
                                            <p:cond delay="0"/>
                                          </p:stCondLst>
                                        </p:cTn>
                                        <p:tgtEl>
                                          <p:spTgt spid="141326"/>
                                        </p:tgtEl>
                                        <p:attrNameLst>
                                          <p:attrName>style.visibility</p:attrName>
                                        </p:attrNameLst>
                                      </p:cBhvr>
                                      <p:to>
                                        <p:strVal val="visible"/>
                                      </p:to>
                                    </p:set>
                                    <p:animEffect transition="in" filter="fade">
                                      <p:cBhvr>
                                        <p:cTn id="61" dur="2000"/>
                                        <p:tgtEl>
                                          <p:spTgt spid="141326"/>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141323"/>
                                        </p:tgtEl>
                                        <p:attrNameLst>
                                          <p:attrName>style.visibility</p:attrName>
                                        </p:attrNameLst>
                                      </p:cBhvr>
                                      <p:to>
                                        <p:strVal val="visible"/>
                                      </p:to>
                                    </p:set>
                                    <p:animEffect transition="in" filter="fade">
                                      <p:cBhvr>
                                        <p:cTn id="65" dur="2000"/>
                                        <p:tgtEl>
                                          <p:spTgt spid="141323"/>
                                        </p:tgtEl>
                                      </p:cBhvr>
                                    </p:animEffect>
                                  </p:childTnLst>
                                </p:cTn>
                              </p:par>
                            </p:childTnLst>
                          </p:cTn>
                        </p:par>
                        <p:par>
                          <p:cTn id="66" fill="hold">
                            <p:stCondLst>
                              <p:cond delay="8500"/>
                            </p:stCondLst>
                            <p:childTnLst>
                              <p:par>
                                <p:cTn id="67" presetID="1" presetClass="exit" presetSubtype="0" fill="hold" nodeType="afterEffect">
                                  <p:stCondLst>
                                    <p:cond delay="0"/>
                                  </p:stCondLst>
                                  <p:childTnLst>
                                    <p:set>
                                      <p:cBhvr>
                                        <p:cTn id="68" dur="1" fill="hold">
                                          <p:stCondLst>
                                            <p:cond delay="0"/>
                                          </p:stCondLst>
                                        </p:cTn>
                                        <p:tgtEl>
                                          <p:spTgt spid="141326"/>
                                        </p:tgtEl>
                                        <p:attrNameLst>
                                          <p:attrName>style.visibility</p:attrName>
                                        </p:attrNameLst>
                                      </p:cBhvr>
                                      <p:to>
                                        <p:strVal val="hidden"/>
                                      </p:to>
                                    </p:set>
                                  </p:childTnLst>
                                </p:cTn>
                              </p:par>
                            </p:childTnLst>
                          </p:cTn>
                        </p:par>
                        <p:par>
                          <p:cTn id="69" fill="hold">
                            <p:stCondLst>
                              <p:cond delay="8500"/>
                            </p:stCondLst>
                            <p:childTnLst>
                              <p:par>
                                <p:cTn id="70" presetID="8" presetClass="emph" presetSubtype="0" fill="hold" nodeType="afterEffect">
                                  <p:stCondLst>
                                    <p:cond delay="0"/>
                                  </p:stCondLst>
                                  <p:childTnLst>
                                    <p:animRot by="-252000">
                                      <p:cBhvr>
                                        <p:cTn id="71" dur="2000" fill="hold"/>
                                        <p:tgtEl>
                                          <p:spTgt spid="141323"/>
                                        </p:tgtEl>
                                        <p:attrNameLst>
                                          <p:attrName>r</p:attrName>
                                        </p:attrNameLst>
                                      </p:cBhvr>
                                    </p:animRot>
                                  </p:childTnLst>
                                </p:cTn>
                              </p:par>
                              <p:par>
                                <p:cTn id="72" presetID="10" presetClass="entr" presetSubtype="0" fill="hold" nodeType="withEffect">
                                  <p:stCondLst>
                                    <p:cond delay="0"/>
                                  </p:stCondLst>
                                  <p:childTnLst>
                                    <p:set>
                                      <p:cBhvr>
                                        <p:cTn id="73" dur="1" fill="hold">
                                          <p:stCondLst>
                                            <p:cond delay="0"/>
                                          </p:stCondLst>
                                        </p:cTn>
                                        <p:tgtEl>
                                          <p:spTgt spid="141324"/>
                                        </p:tgtEl>
                                        <p:attrNameLst>
                                          <p:attrName>style.visibility</p:attrName>
                                        </p:attrNameLst>
                                      </p:cBhvr>
                                      <p:to>
                                        <p:strVal val="visible"/>
                                      </p:to>
                                    </p:set>
                                    <p:animEffect transition="in" filter="fade">
                                      <p:cBhvr>
                                        <p:cTn id="74" dur="500"/>
                                        <p:tgtEl>
                                          <p:spTgt spid="141324"/>
                                        </p:tgtEl>
                                      </p:cBhvr>
                                    </p:animEffect>
                                  </p:childTnLst>
                                </p:cTn>
                              </p:par>
                              <p:par>
                                <p:cTn id="75" presetID="10" presetClass="entr" presetSubtype="0" fill="hold" nodeType="withEffect">
                                  <p:stCondLst>
                                    <p:cond delay="0"/>
                                  </p:stCondLst>
                                  <p:childTnLst>
                                    <p:set>
                                      <p:cBhvr>
                                        <p:cTn id="76" dur="1" fill="hold">
                                          <p:stCondLst>
                                            <p:cond delay="0"/>
                                          </p:stCondLst>
                                        </p:cTn>
                                        <p:tgtEl>
                                          <p:spTgt spid="141319"/>
                                        </p:tgtEl>
                                        <p:attrNameLst>
                                          <p:attrName>style.visibility</p:attrName>
                                        </p:attrNameLst>
                                      </p:cBhvr>
                                      <p:to>
                                        <p:strVal val="visible"/>
                                      </p:to>
                                    </p:set>
                                    <p:animEffect transition="in" filter="fade">
                                      <p:cBhvr>
                                        <p:cTn id="77" dur="500"/>
                                        <p:tgtEl>
                                          <p:spTgt spid="141319"/>
                                        </p:tgtEl>
                                      </p:cBhvr>
                                    </p:animEffect>
                                  </p:childTnLst>
                                </p:cTn>
                              </p:par>
                            </p:childTnLst>
                          </p:cTn>
                        </p:par>
                        <p:par>
                          <p:cTn id="78" fill="hold">
                            <p:stCondLst>
                              <p:cond delay="10500"/>
                            </p:stCondLst>
                            <p:childTnLst>
                              <p:par>
                                <p:cTn id="79" presetID="10" presetClass="exit" presetSubtype="0" fill="hold" nodeType="afterEffect">
                                  <p:stCondLst>
                                    <p:cond delay="0"/>
                                  </p:stCondLst>
                                  <p:childTnLst>
                                    <p:animEffect transition="out" filter="fade">
                                      <p:cBhvr>
                                        <p:cTn id="80" dur="500"/>
                                        <p:tgtEl>
                                          <p:spTgt spid="141323"/>
                                        </p:tgtEl>
                                      </p:cBhvr>
                                    </p:animEffect>
                                    <p:set>
                                      <p:cBhvr>
                                        <p:cTn id="81" dur="1" fill="hold">
                                          <p:stCondLst>
                                            <p:cond delay="499"/>
                                          </p:stCondLst>
                                        </p:cTn>
                                        <p:tgtEl>
                                          <p:spTgt spid="141323"/>
                                        </p:tgtEl>
                                        <p:attrNameLst>
                                          <p:attrName>style.visibility</p:attrName>
                                        </p:attrNameLst>
                                      </p:cBhvr>
                                      <p:to>
                                        <p:strVal val="hidden"/>
                                      </p:to>
                                    </p:set>
                                  </p:childTnLst>
                                </p:cTn>
                              </p:par>
                            </p:childTnLst>
                          </p:cTn>
                        </p:par>
                        <p:par>
                          <p:cTn id="82" fill="hold">
                            <p:stCondLst>
                              <p:cond delay="11000"/>
                            </p:stCondLst>
                            <p:childTnLst>
                              <p:par>
                                <p:cTn id="83" presetID="35" presetClass="path" presetSubtype="0" accel="50000" decel="50000" fill="hold" nodeType="afterEffect">
                                  <p:stCondLst>
                                    <p:cond delay="0"/>
                                  </p:stCondLst>
                                  <p:childTnLst>
                                    <p:animMotion origin="layout" path="M -1.94444E-6 -2.59259E-6 L -0.13889 -0.00023 " pathEditMode="relative" rAng="0" ptsTypes="AA">
                                      <p:cBhvr>
                                        <p:cTn id="84" dur="2000" fill="hold"/>
                                        <p:tgtEl>
                                          <p:spTgt spid="141319"/>
                                        </p:tgtEl>
                                        <p:attrNameLst>
                                          <p:attrName>ppt_x</p:attrName>
                                          <p:attrName>ppt_y</p:attrName>
                                        </p:attrNameLst>
                                      </p:cBhvr>
                                      <p:rCtr x="-69" y="0"/>
                                    </p:animMotion>
                                  </p:childTnLst>
                                </p:cTn>
                              </p:par>
                              <p:par>
                                <p:cTn id="85" presetID="63" presetClass="path" presetSubtype="0" accel="50000" decel="50000" fill="hold" nodeType="withEffect">
                                  <p:stCondLst>
                                    <p:cond delay="0"/>
                                  </p:stCondLst>
                                  <p:childTnLst>
                                    <p:animMotion origin="layout" path="M 5E-6 -4.07407E-6 L 0.44202 -0.00046 " pathEditMode="relative" rAng="0" ptsTypes="AA">
                                      <p:cBhvr>
                                        <p:cTn id="86" dur="2000" fill="hold"/>
                                        <p:tgtEl>
                                          <p:spTgt spid="141324"/>
                                        </p:tgtEl>
                                        <p:attrNameLst>
                                          <p:attrName>ppt_x</p:attrName>
                                          <p:attrName>ppt_y</p:attrName>
                                        </p:attrNameLst>
                                      </p:cBhvr>
                                      <p:rCtr x="22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2338" name="Picture 2" descr="paso7"/>
          <p:cNvPicPr>
            <a:picLocks noChangeAspect="1" noChangeArrowheads="1"/>
          </p:cNvPicPr>
          <p:nvPr/>
        </p:nvPicPr>
        <p:blipFill>
          <a:blip r:embed="rId2" cstate="print"/>
          <a:srcRect/>
          <a:stretch>
            <a:fillRect/>
          </a:stretch>
        </p:blipFill>
        <p:spPr bwMode="auto">
          <a:xfrm>
            <a:off x="1797050" y="3135313"/>
            <a:ext cx="5303838" cy="731837"/>
          </a:xfrm>
          <a:prstGeom prst="rect">
            <a:avLst/>
          </a:prstGeom>
          <a:noFill/>
        </p:spPr>
      </p:pic>
      <p:pic>
        <p:nvPicPr>
          <p:cNvPr id="142339" name="Picture 3" descr="paso6"/>
          <p:cNvPicPr>
            <a:picLocks noChangeAspect="1" noChangeArrowheads="1"/>
          </p:cNvPicPr>
          <p:nvPr/>
        </p:nvPicPr>
        <p:blipFill>
          <a:blip r:embed="rId3" cstate="print"/>
          <a:srcRect/>
          <a:stretch>
            <a:fillRect/>
          </a:stretch>
        </p:blipFill>
        <p:spPr bwMode="auto">
          <a:xfrm>
            <a:off x="1797050" y="3135313"/>
            <a:ext cx="5303838" cy="731837"/>
          </a:xfrm>
          <a:prstGeom prst="rect">
            <a:avLst/>
          </a:prstGeom>
          <a:noFill/>
        </p:spPr>
      </p:pic>
      <p:pic>
        <p:nvPicPr>
          <p:cNvPr id="142345" name="Picture 9" descr="paso5"/>
          <p:cNvPicPr>
            <a:picLocks noChangeAspect="1" noChangeArrowheads="1"/>
          </p:cNvPicPr>
          <p:nvPr/>
        </p:nvPicPr>
        <p:blipFill>
          <a:blip r:embed="rId4" cstate="print"/>
          <a:srcRect t="18265" b="36024"/>
          <a:stretch>
            <a:fillRect/>
          </a:stretch>
        </p:blipFill>
        <p:spPr bwMode="auto">
          <a:xfrm>
            <a:off x="1797050" y="3135313"/>
            <a:ext cx="5303838" cy="719137"/>
          </a:xfrm>
          <a:prstGeom prst="rect">
            <a:avLst/>
          </a:prstGeom>
          <a:noFill/>
        </p:spPr>
      </p:pic>
      <p:pic>
        <p:nvPicPr>
          <p:cNvPr id="142344" name="Picture 8" descr="paso5"/>
          <p:cNvPicPr>
            <a:picLocks noChangeAspect="1" noChangeArrowheads="1"/>
          </p:cNvPicPr>
          <p:nvPr/>
        </p:nvPicPr>
        <p:blipFill>
          <a:blip r:embed="rId4" cstate="print"/>
          <a:srcRect t="4541"/>
          <a:stretch>
            <a:fillRect/>
          </a:stretch>
        </p:blipFill>
        <p:spPr bwMode="auto">
          <a:xfrm>
            <a:off x="1797050" y="2917825"/>
            <a:ext cx="5303838" cy="1501775"/>
          </a:xfrm>
          <a:prstGeom prst="rect">
            <a:avLst/>
          </a:prstGeom>
          <a:noFill/>
        </p:spPr>
      </p:pic>
      <p:pic>
        <p:nvPicPr>
          <p:cNvPr id="142346" name="Picture 10" descr="P1060957"/>
          <p:cNvPicPr>
            <a:picLocks noChangeAspect="1" noChangeArrowheads="1"/>
          </p:cNvPicPr>
          <p:nvPr/>
        </p:nvPicPr>
        <p:blipFill>
          <a:blip r:embed="rId5" cstate="print"/>
          <a:srcRect/>
          <a:stretch>
            <a:fillRect/>
          </a:stretch>
        </p:blipFill>
        <p:spPr bwMode="auto">
          <a:xfrm>
            <a:off x="179388" y="188913"/>
            <a:ext cx="1296987" cy="973137"/>
          </a:xfrm>
          <a:prstGeom prst="rect">
            <a:avLst/>
          </a:prstGeom>
          <a:noFill/>
        </p:spPr>
      </p:pic>
      <p:pic>
        <p:nvPicPr>
          <p:cNvPr id="142347" name="Picture 11" descr="P1060956"/>
          <p:cNvPicPr>
            <a:picLocks noChangeAspect="1" noChangeArrowheads="1"/>
          </p:cNvPicPr>
          <p:nvPr/>
        </p:nvPicPr>
        <p:blipFill>
          <a:blip r:embed="rId6" cstate="print"/>
          <a:srcRect/>
          <a:stretch>
            <a:fillRect/>
          </a:stretch>
        </p:blipFill>
        <p:spPr bwMode="auto">
          <a:xfrm>
            <a:off x="1116013" y="908050"/>
            <a:ext cx="1296987" cy="973138"/>
          </a:xfrm>
          <a:prstGeom prst="rect">
            <a:avLst/>
          </a:prstGeom>
          <a:noFill/>
        </p:spPr>
      </p:pic>
      <p:pic>
        <p:nvPicPr>
          <p:cNvPr id="142348" name="Picture 12" descr="P1060955"/>
          <p:cNvPicPr>
            <a:picLocks noChangeAspect="1" noChangeArrowheads="1"/>
          </p:cNvPicPr>
          <p:nvPr/>
        </p:nvPicPr>
        <p:blipFill>
          <a:blip r:embed="rId7" cstate="print"/>
          <a:srcRect/>
          <a:stretch>
            <a:fillRect/>
          </a:stretch>
        </p:blipFill>
        <p:spPr bwMode="auto">
          <a:xfrm>
            <a:off x="1979613" y="188913"/>
            <a:ext cx="1295400" cy="971550"/>
          </a:xfrm>
          <a:prstGeom prst="rect">
            <a:avLst/>
          </a:prstGeom>
          <a:noFill/>
        </p:spPr>
      </p:pic>
      <p:pic>
        <p:nvPicPr>
          <p:cNvPr id="142349" name="Picture 13" descr="P1060954"/>
          <p:cNvPicPr>
            <a:picLocks noChangeAspect="1" noChangeArrowheads="1"/>
          </p:cNvPicPr>
          <p:nvPr/>
        </p:nvPicPr>
        <p:blipFill>
          <a:blip r:embed="rId8" cstate="print"/>
          <a:srcRect/>
          <a:stretch>
            <a:fillRect/>
          </a:stretch>
        </p:blipFill>
        <p:spPr bwMode="auto">
          <a:xfrm>
            <a:off x="2987675" y="908050"/>
            <a:ext cx="1295400" cy="971550"/>
          </a:xfrm>
          <a:prstGeom prst="rect">
            <a:avLst/>
          </a:prstGeom>
          <a:noFill/>
        </p:spPr>
      </p:pic>
      <p:pic>
        <p:nvPicPr>
          <p:cNvPr id="142350" name="Picture 14" descr="P1060953"/>
          <p:cNvPicPr>
            <a:picLocks noChangeAspect="1" noChangeArrowheads="1"/>
          </p:cNvPicPr>
          <p:nvPr/>
        </p:nvPicPr>
        <p:blipFill>
          <a:blip r:embed="rId9" cstate="print"/>
          <a:srcRect/>
          <a:stretch>
            <a:fillRect/>
          </a:stretch>
        </p:blipFill>
        <p:spPr bwMode="auto">
          <a:xfrm>
            <a:off x="4067175" y="260350"/>
            <a:ext cx="1296988" cy="973138"/>
          </a:xfrm>
          <a:prstGeom prst="rect">
            <a:avLst/>
          </a:prstGeom>
          <a:noFill/>
        </p:spPr>
      </p:pic>
      <p:pic>
        <p:nvPicPr>
          <p:cNvPr id="142351" name="Picture 15" descr="P1060952"/>
          <p:cNvPicPr>
            <a:picLocks noChangeAspect="1" noChangeArrowheads="1"/>
          </p:cNvPicPr>
          <p:nvPr/>
        </p:nvPicPr>
        <p:blipFill>
          <a:blip r:embed="rId10" cstate="print"/>
          <a:srcRect/>
          <a:stretch>
            <a:fillRect/>
          </a:stretch>
        </p:blipFill>
        <p:spPr bwMode="auto">
          <a:xfrm>
            <a:off x="5148263" y="836613"/>
            <a:ext cx="1295400" cy="971550"/>
          </a:xfrm>
          <a:prstGeom prst="rect">
            <a:avLst/>
          </a:prstGeom>
          <a:noFill/>
        </p:spPr>
      </p:pic>
      <p:pic>
        <p:nvPicPr>
          <p:cNvPr id="142352" name="Picture 16" descr="P1060950"/>
          <p:cNvPicPr>
            <a:picLocks noChangeAspect="1" noChangeArrowheads="1"/>
          </p:cNvPicPr>
          <p:nvPr/>
        </p:nvPicPr>
        <p:blipFill>
          <a:blip r:embed="rId11" cstate="print"/>
          <a:srcRect/>
          <a:stretch>
            <a:fillRect/>
          </a:stretch>
        </p:blipFill>
        <p:spPr bwMode="auto">
          <a:xfrm>
            <a:off x="6300788" y="549275"/>
            <a:ext cx="1295400" cy="969963"/>
          </a:xfrm>
          <a:prstGeom prst="rect">
            <a:avLst/>
          </a:prstGeom>
          <a:noFill/>
        </p:spPr>
      </p:pic>
      <p:pic>
        <p:nvPicPr>
          <p:cNvPr id="142353" name="Picture 17" descr="P1060951"/>
          <p:cNvPicPr>
            <a:picLocks noChangeAspect="1" noChangeArrowheads="1"/>
          </p:cNvPicPr>
          <p:nvPr/>
        </p:nvPicPr>
        <p:blipFill>
          <a:blip r:embed="rId12" cstate="print"/>
          <a:srcRect/>
          <a:stretch>
            <a:fillRect/>
          </a:stretch>
        </p:blipFill>
        <p:spPr bwMode="auto">
          <a:xfrm>
            <a:off x="7019925" y="1412875"/>
            <a:ext cx="1296988" cy="973138"/>
          </a:xfrm>
          <a:prstGeom prst="rect">
            <a:avLst/>
          </a:prstGeom>
          <a:noFill/>
        </p:spPr>
      </p:pic>
      <p:pic>
        <p:nvPicPr>
          <p:cNvPr id="142354" name="Picture 18" descr="P1060949"/>
          <p:cNvPicPr>
            <a:picLocks noChangeAspect="1" noChangeArrowheads="1"/>
          </p:cNvPicPr>
          <p:nvPr/>
        </p:nvPicPr>
        <p:blipFill>
          <a:blip r:embed="rId13" cstate="print"/>
          <a:srcRect/>
          <a:stretch>
            <a:fillRect/>
          </a:stretch>
        </p:blipFill>
        <p:spPr bwMode="auto">
          <a:xfrm>
            <a:off x="7740650" y="2276475"/>
            <a:ext cx="1223963" cy="917575"/>
          </a:xfrm>
          <a:prstGeom prst="rect">
            <a:avLst/>
          </a:prstGeom>
          <a:noFill/>
        </p:spPr>
      </p:pic>
      <p:pic>
        <p:nvPicPr>
          <p:cNvPr id="142358" name="Picture 22"/>
          <p:cNvPicPr>
            <a:picLocks noChangeAspect="1" noChangeArrowheads="1"/>
          </p:cNvPicPr>
          <p:nvPr/>
        </p:nvPicPr>
        <p:blipFill>
          <a:blip r:embed="rId14" cstate="print"/>
          <a:srcRect t="46327" r="1360"/>
          <a:stretch>
            <a:fillRect/>
          </a:stretch>
        </p:blipFill>
        <p:spPr bwMode="auto">
          <a:xfrm>
            <a:off x="1789113" y="4716463"/>
            <a:ext cx="5287962" cy="850900"/>
          </a:xfrm>
          <a:prstGeom prst="rect">
            <a:avLst/>
          </a:prstGeom>
          <a:noFill/>
        </p:spPr>
      </p:pic>
      <p:pic>
        <p:nvPicPr>
          <p:cNvPr id="16" name="Picture 11" descr="Logo UMA"/>
          <p:cNvPicPr>
            <a:picLocks noChangeAspect="1" noChangeArrowheads="1"/>
          </p:cNvPicPr>
          <p:nvPr/>
        </p:nvPicPr>
        <p:blipFill>
          <a:blip r:embed="rId15"/>
          <a:srcRect/>
          <a:stretch>
            <a:fillRect/>
          </a:stretch>
        </p:blipFill>
        <p:spPr bwMode="auto">
          <a:xfrm>
            <a:off x="0" y="5837238"/>
            <a:ext cx="1066800" cy="1020762"/>
          </a:xfrm>
          <a:prstGeom prst="rect">
            <a:avLst/>
          </a:prstGeom>
          <a:noFill/>
        </p:spPr>
      </p:pic>
      <p:sp>
        <p:nvSpPr>
          <p:cNvPr id="17"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142344"/>
                                        </p:tgtEl>
                                      </p:cBhvr>
                                    </p:animEffect>
                                    <p:set>
                                      <p:cBhvr>
                                        <p:cTn id="7" dur="1" fill="hold">
                                          <p:stCondLst>
                                            <p:cond delay="1999"/>
                                          </p:stCondLst>
                                        </p:cTn>
                                        <p:tgtEl>
                                          <p:spTgt spid="142344"/>
                                        </p:tgtEl>
                                        <p:attrNameLst>
                                          <p:attrName>style.visibility</p:attrName>
                                        </p:attrNameLst>
                                      </p:cBhvr>
                                      <p:to>
                                        <p:strVal val="hidden"/>
                                      </p:to>
                                    </p:set>
                                  </p:childTnLst>
                                </p:cTn>
                              </p:par>
                            </p:childTnLst>
                          </p:cTn>
                        </p:par>
                        <p:par>
                          <p:cTn id="8" fill="hold">
                            <p:stCondLst>
                              <p:cond delay="2000"/>
                            </p:stCondLst>
                            <p:childTnLst>
                              <p:par>
                                <p:cTn id="9" presetID="10" presetClass="exit" presetSubtype="0" fill="hold" nodeType="afterEffect">
                                  <p:stCondLst>
                                    <p:cond delay="0"/>
                                  </p:stCondLst>
                                  <p:childTnLst>
                                    <p:animEffect transition="out" filter="fade">
                                      <p:cBhvr>
                                        <p:cTn id="10" dur="2000"/>
                                        <p:tgtEl>
                                          <p:spTgt spid="142345"/>
                                        </p:tgtEl>
                                      </p:cBhvr>
                                    </p:animEffect>
                                    <p:set>
                                      <p:cBhvr>
                                        <p:cTn id="11" dur="1" fill="hold">
                                          <p:stCondLst>
                                            <p:cond delay="1999"/>
                                          </p:stCondLst>
                                        </p:cTn>
                                        <p:tgtEl>
                                          <p:spTgt spid="142345"/>
                                        </p:tgtEl>
                                        <p:attrNameLst>
                                          <p:attrName>style.visibility</p:attrName>
                                        </p:attrNameLst>
                                      </p:cBhvr>
                                      <p:to>
                                        <p:strVal val="hidden"/>
                                      </p:to>
                                    </p:set>
                                  </p:childTnLst>
                                </p:cTn>
                              </p:par>
                            </p:childTnLst>
                          </p:cTn>
                        </p:par>
                        <p:par>
                          <p:cTn id="12" fill="hold">
                            <p:stCondLst>
                              <p:cond delay="4000"/>
                            </p:stCondLst>
                            <p:childTnLst>
                              <p:par>
                                <p:cTn id="13" presetID="10" presetClass="exit" presetSubtype="0" fill="hold" nodeType="afterEffect">
                                  <p:stCondLst>
                                    <p:cond delay="0"/>
                                  </p:stCondLst>
                                  <p:childTnLst>
                                    <p:animEffect transition="out" filter="fade">
                                      <p:cBhvr>
                                        <p:cTn id="14" dur="2000"/>
                                        <p:tgtEl>
                                          <p:spTgt spid="142339"/>
                                        </p:tgtEl>
                                      </p:cBhvr>
                                    </p:animEffect>
                                    <p:set>
                                      <p:cBhvr>
                                        <p:cTn id="15" dur="1" fill="hold">
                                          <p:stCondLst>
                                            <p:cond delay="1999"/>
                                          </p:stCondLst>
                                        </p:cTn>
                                        <p:tgtEl>
                                          <p:spTgt spid="142339"/>
                                        </p:tgtEl>
                                        <p:attrNameLst>
                                          <p:attrName>style.visibility</p:attrName>
                                        </p:attrNameLst>
                                      </p:cBhvr>
                                      <p:to>
                                        <p:strVal val="hidden"/>
                                      </p:to>
                                    </p:se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142358"/>
                                        </p:tgtEl>
                                        <p:attrNameLst>
                                          <p:attrName>style.visibility</p:attrName>
                                        </p:attrNameLst>
                                      </p:cBhvr>
                                      <p:to>
                                        <p:strVal val="visible"/>
                                      </p:to>
                                    </p:set>
                                    <p:animEffect transition="in" filter="fade">
                                      <p:cBhvr>
                                        <p:cTn id="19" dur="2000"/>
                                        <p:tgtEl>
                                          <p:spTgt spid="142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bg>
      <p:bgPr>
        <a:gradFill rotWithShape="0">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pic>
        <p:nvPicPr>
          <p:cNvPr id="27" name="Picture 11" descr="Logo UMA"/>
          <p:cNvPicPr>
            <a:picLocks noChangeAspect="1" noChangeArrowheads="1"/>
          </p:cNvPicPr>
          <p:nvPr/>
        </p:nvPicPr>
        <p:blipFill>
          <a:blip r:embed="rId3"/>
          <a:srcRect/>
          <a:stretch>
            <a:fillRect/>
          </a:stretch>
        </p:blipFill>
        <p:spPr bwMode="auto">
          <a:xfrm>
            <a:off x="0" y="5837238"/>
            <a:ext cx="1066800" cy="1020762"/>
          </a:xfrm>
          <a:prstGeom prst="rect">
            <a:avLst/>
          </a:prstGeom>
          <a:noFill/>
        </p:spPr>
      </p:pic>
      <p:grpSp>
        <p:nvGrpSpPr>
          <p:cNvPr id="43" name="42 Grupo"/>
          <p:cNvGrpSpPr/>
          <p:nvPr/>
        </p:nvGrpSpPr>
        <p:grpSpPr>
          <a:xfrm>
            <a:off x="1331640" y="620688"/>
            <a:ext cx="7560840" cy="5256584"/>
            <a:chOff x="1331640" y="620688"/>
            <a:chExt cx="7560840" cy="5256584"/>
          </a:xfrm>
        </p:grpSpPr>
        <p:cxnSp>
          <p:nvCxnSpPr>
            <p:cNvPr id="32" name="31 Conector recto de flecha"/>
            <p:cNvCxnSpPr/>
            <p:nvPr/>
          </p:nvCxnSpPr>
          <p:spPr>
            <a:xfrm rot="10800000" flipV="1">
              <a:off x="1331640" y="620688"/>
              <a:ext cx="7560840" cy="5256584"/>
            </a:xfrm>
            <a:prstGeom prst="straightConnector1">
              <a:avLst/>
            </a:prstGeom>
            <a:ln w="508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33" name="32 Conector recto"/>
            <p:cNvCxnSpPr/>
            <p:nvPr/>
          </p:nvCxnSpPr>
          <p:spPr>
            <a:xfrm>
              <a:off x="5868144" y="3789040"/>
              <a:ext cx="720080" cy="0"/>
            </a:xfrm>
            <a:prstGeom prst="line">
              <a:avLst/>
            </a:prstGeom>
            <a:ln w="31750">
              <a:solidFill>
                <a:schemeClr val="tx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2" name="Group 2"/>
          <p:cNvGrpSpPr>
            <a:grpSpLocks/>
          </p:cNvGrpSpPr>
          <p:nvPr/>
        </p:nvGrpSpPr>
        <p:grpSpPr bwMode="auto">
          <a:xfrm>
            <a:off x="-324544" y="548680"/>
            <a:ext cx="3495676" cy="3081338"/>
            <a:chOff x="-1945" y="1056"/>
            <a:chExt cx="2202" cy="1941"/>
          </a:xfrm>
        </p:grpSpPr>
        <p:sp>
          <p:nvSpPr>
            <p:cNvPr id="155651" name="Oval 3"/>
            <p:cNvSpPr>
              <a:spLocks noChangeArrowheads="1"/>
            </p:cNvSpPr>
            <p:nvPr/>
          </p:nvSpPr>
          <p:spPr bwMode="auto">
            <a:xfrm>
              <a:off x="-1945" y="1056"/>
              <a:ext cx="2202" cy="1941"/>
            </a:xfrm>
            <a:prstGeom prst="ellipse">
              <a:avLst/>
            </a:prstGeom>
            <a:gradFill rotWithShape="1">
              <a:gsLst>
                <a:gs pos="0">
                  <a:srgbClr val="FFCC00">
                    <a:alpha val="48000"/>
                  </a:srgbClr>
                </a:gs>
                <a:gs pos="100000">
                  <a:schemeClr val="bg1">
                    <a:alpha val="0"/>
                  </a:schemeClr>
                </a:gs>
              </a:gsLst>
              <a:path path="shape">
                <a:fillToRect l="50000" t="50000" r="50000" b="50000"/>
              </a:path>
            </a:gradFill>
            <a:ln w="9525">
              <a:noFill/>
              <a:round/>
              <a:headEnd/>
              <a:tailEnd/>
            </a:ln>
            <a:effectLst/>
          </p:spPr>
          <p:txBody>
            <a:bodyPr wrap="none" anchor="ctr"/>
            <a:lstStyle/>
            <a:p>
              <a:endParaRPr lang="es-ES"/>
            </a:p>
          </p:txBody>
        </p:sp>
        <p:sp>
          <p:nvSpPr>
            <p:cNvPr id="155652" name="Oval 4"/>
            <p:cNvSpPr>
              <a:spLocks noChangeArrowheads="1"/>
            </p:cNvSpPr>
            <p:nvPr/>
          </p:nvSpPr>
          <p:spPr bwMode="auto">
            <a:xfrm>
              <a:off x="-958" y="1897"/>
              <a:ext cx="227" cy="223"/>
            </a:xfrm>
            <a:prstGeom prst="ellipse">
              <a:avLst/>
            </a:prstGeom>
            <a:solidFill>
              <a:srgbClr val="FFFF00">
                <a:alpha val="14999"/>
              </a:srgbClr>
            </a:solidFill>
            <a:ln w="9525">
              <a:noFill/>
              <a:round/>
              <a:headEnd/>
              <a:tailEnd/>
            </a:ln>
            <a:effectLst/>
          </p:spPr>
          <p:txBody>
            <a:bodyPr wrap="none" anchor="ctr"/>
            <a:lstStyle/>
            <a:p>
              <a:endParaRPr lang="es-ES"/>
            </a:p>
          </p:txBody>
        </p:sp>
      </p:grpSp>
      <p:sp>
        <p:nvSpPr>
          <p:cNvPr id="5" name="Rectangle 2"/>
          <p:cNvSpPr>
            <a:spLocks noGrp="1" noChangeArrowheads="1"/>
          </p:cNvSpPr>
          <p:nvPr>
            <p:ph type="title"/>
          </p:nvPr>
        </p:nvSpPr>
        <p:spPr>
          <a:xfrm>
            <a:off x="468313" y="188913"/>
            <a:ext cx="8229600" cy="1371600"/>
          </a:xfrm>
        </p:spPr>
        <p:txBody>
          <a:bodyPr/>
          <a:lstStyle/>
          <a:p>
            <a:r>
              <a:rPr lang="en-US" dirty="0" err="1"/>
              <a:t>Radiación</a:t>
            </a:r>
            <a:r>
              <a:rPr lang="en-US" dirty="0"/>
              <a:t> </a:t>
            </a:r>
            <a:r>
              <a:rPr lang="en-US" dirty="0" smtClean="0"/>
              <a:t>solar (</a:t>
            </a:r>
            <a:r>
              <a:rPr lang="en-US" dirty="0" err="1" smtClean="0"/>
              <a:t>modelo</a:t>
            </a:r>
            <a:r>
              <a:rPr lang="en-US" dirty="0" smtClean="0"/>
              <a:t> ESRA)</a:t>
            </a:r>
            <a:r>
              <a:rPr lang="en-US" dirty="0"/>
              <a:t/>
            </a:r>
            <a:br>
              <a:rPr lang="en-US" dirty="0"/>
            </a:br>
            <a:endParaRPr lang="en-US" sz="3200" dirty="0"/>
          </a:p>
        </p:txBody>
      </p:sp>
      <p:graphicFrame>
        <p:nvGraphicFramePr>
          <p:cNvPr id="7" name="6 Objeto"/>
          <p:cNvGraphicFramePr>
            <a:graphicFrameLocks noChangeAspect="1"/>
          </p:cNvGraphicFramePr>
          <p:nvPr/>
        </p:nvGraphicFramePr>
        <p:xfrm>
          <a:off x="2195736" y="1412776"/>
          <a:ext cx="4432300" cy="550863"/>
        </p:xfrm>
        <a:graphic>
          <a:graphicData uri="http://schemas.openxmlformats.org/presentationml/2006/ole">
            <p:oleObj spid="_x0000_s181251" name="Ecuación" r:id="rId4" imgW="1942920" imgH="241200" progId="Equation.3">
              <p:embed/>
            </p:oleObj>
          </a:graphicData>
        </a:graphic>
      </p:graphicFrame>
      <p:graphicFrame>
        <p:nvGraphicFramePr>
          <p:cNvPr id="8" name="7 Objeto"/>
          <p:cNvGraphicFramePr>
            <a:graphicFrameLocks noChangeAspect="1"/>
          </p:cNvGraphicFramePr>
          <p:nvPr/>
        </p:nvGraphicFramePr>
        <p:xfrm>
          <a:off x="2684463" y="3255963"/>
          <a:ext cx="3911600" cy="465137"/>
        </p:xfrm>
        <a:graphic>
          <a:graphicData uri="http://schemas.openxmlformats.org/presentationml/2006/ole">
            <p:oleObj spid="_x0000_s181252" name="Ecuación" r:id="rId5" imgW="1714500" imgH="203200" progId="Equation.3">
              <p:embed/>
            </p:oleObj>
          </a:graphicData>
        </a:graphic>
      </p:graphicFrame>
      <p:sp>
        <p:nvSpPr>
          <p:cNvPr id="9" name="8 Forma libre"/>
          <p:cNvSpPr/>
          <p:nvPr/>
        </p:nvSpPr>
        <p:spPr>
          <a:xfrm rot="217817">
            <a:off x="3157746" y="6072865"/>
            <a:ext cx="6210300" cy="1015091"/>
          </a:xfrm>
          <a:custGeom>
            <a:avLst/>
            <a:gdLst>
              <a:gd name="connsiteX0" fmla="*/ 0 w 6210300"/>
              <a:gd name="connsiteY0" fmla="*/ 1015091 h 1015091"/>
              <a:gd name="connsiteX1" fmla="*/ 9525 w 6210300"/>
              <a:gd name="connsiteY1" fmla="*/ 986516 h 1015091"/>
              <a:gd name="connsiteX2" fmla="*/ 66675 w 6210300"/>
              <a:gd name="connsiteY2" fmla="*/ 919841 h 1015091"/>
              <a:gd name="connsiteX3" fmla="*/ 123825 w 6210300"/>
              <a:gd name="connsiteY3" fmla="*/ 853166 h 1015091"/>
              <a:gd name="connsiteX4" fmla="*/ 161925 w 6210300"/>
              <a:gd name="connsiteY4" fmla="*/ 834116 h 1015091"/>
              <a:gd name="connsiteX5" fmla="*/ 171450 w 6210300"/>
              <a:gd name="connsiteY5" fmla="*/ 805541 h 1015091"/>
              <a:gd name="connsiteX6" fmla="*/ 209550 w 6210300"/>
              <a:gd name="connsiteY6" fmla="*/ 786491 h 1015091"/>
              <a:gd name="connsiteX7" fmla="*/ 266700 w 6210300"/>
              <a:gd name="connsiteY7" fmla="*/ 748391 h 1015091"/>
              <a:gd name="connsiteX8" fmla="*/ 323850 w 6210300"/>
              <a:gd name="connsiteY8" fmla="*/ 710291 h 1015091"/>
              <a:gd name="connsiteX9" fmla="*/ 352425 w 6210300"/>
              <a:gd name="connsiteY9" fmla="*/ 691241 h 1015091"/>
              <a:gd name="connsiteX10" fmla="*/ 476250 w 6210300"/>
              <a:gd name="connsiteY10" fmla="*/ 681716 h 1015091"/>
              <a:gd name="connsiteX11" fmla="*/ 504825 w 6210300"/>
              <a:gd name="connsiteY11" fmla="*/ 672191 h 1015091"/>
              <a:gd name="connsiteX12" fmla="*/ 542925 w 6210300"/>
              <a:gd name="connsiteY12" fmla="*/ 653141 h 1015091"/>
              <a:gd name="connsiteX13" fmla="*/ 685800 w 6210300"/>
              <a:gd name="connsiteY13" fmla="*/ 643616 h 1015091"/>
              <a:gd name="connsiteX14" fmla="*/ 933450 w 6210300"/>
              <a:gd name="connsiteY14" fmla="*/ 615041 h 1015091"/>
              <a:gd name="connsiteX15" fmla="*/ 1600200 w 6210300"/>
              <a:gd name="connsiteY15" fmla="*/ 595991 h 1015091"/>
              <a:gd name="connsiteX16" fmla="*/ 1685925 w 6210300"/>
              <a:gd name="connsiteY16" fmla="*/ 567416 h 1015091"/>
              <a:gd name="connsiteX17" fmla="*/ 1724025 w 6210300"/>
              <a:gd name="connsiteY17" fmla="*/ 557891 h 1015091"/>
              <a:gd name="connsiteX18" fmla="*/ 1771650 w 6210300"/>
              <a:gd name="connsiteY18" fmla="*/ 538841 h 1015091"/>
              <a:gd name="connsiteX19" fmla="*/ 1800225 w 6210300"/>
              <a:gd name="connsiteY19" fmla="*/ 529316 h 1015091"/>
              <a:gd name="connsiteX20" fmla="*/ 1876425 w 6210300"/>
              <a:gd name="connsiteY20" fmla="*/ 500741 h 1015091"/>
              <a:gd name="connsiteX21" fmla="*/ 1905000 w 6210300"/>
              <a:gd name="connsiteY21" fmla="*/ 491216 h 1015091"/>
              <a:gd name="connsiteX22" fmla="*/ 1952625 w 6210300"/>
              <a:gd name="connsiteY22" fmla="*/ 472166 h 1015091"/>
              <a:gd name="connsiteX23" fmla="*/ 1990725 w 6210300"/>
              <a:gd name="connsiteY23" fmla="*/ 453116 h 1015091"/>
              <a:gd name="connsiteX24" fmla="*/ 2057400 w 6210300"/>
              <a:gd name="connsiteY24" fmla="*/ 434066 h 1015091"/>
              <a:gd name="connsiteX25" fmla="*/ 2124075 w 6210300"/>
              <a:gd name="connsiteY25" fmla="*/ 395966 h 1015091"/>
              <a:gd name="connsiteX26" fmla="*/ 2190750 w 6210300"/>
              <a:gd name="connsiteY26" fmla="*/ 376916 h 1015091"/>
              <a:gd name="connsiteX27" fmla="*/ 2419350 w 6210300"/>
              <a:gd name="connsiteY27" fmla="*/ 348341 h 1015091"/>
              <a:gd name="connsiteX28" fmla="*/ 2571750 w 6210300"/>
              <a:gd name="connsiteY28" fmla="*/ 319766 h 1015091"/>
              <a:gd name="connsiteX29" fmla="*/ 2619375 w 6210300"/>
              <a:gd name="connsiteY29" fmla="*/ 310241 h 1015091"/>
              <a:gd name="connsiteX30" fmla="*/ 2667000 w 6210300"/>
              <a:gd name="connsiteY30" fmla="*/ 291191 h 1015091"/>
              <a:gd name="connsiteX31" fmla="*/ 2695575 w 6210300"/>
              <a:gd name="connsiteY31" fmla="*/ 272141 h 1015091"/>
              <a:gd name="connsiteX32" fmla="*/ 2857500 w 6210300"/>
              <a:gd name="connsiteY32" fmla="*/ 253091 h 1015091"/>
              <a:gd name="connsiteX33" fmla="*/ 2981325 w 6210300"/>
              <a:gd name="connsiteY33" fmla="*/ 224516 h 1015091"/>
              <a:gd name="connsiteX34" fmla="*/ 3076575 w 6210300"/>
              <a:gd name="connsiteY34" fmla="*/ 186416 h 1015091"/>
              <a:gd name="connsiteX35" fmla="*/ 3143250 w 6210300"/>
              <a:gd name="connsiteY35" fmla="*/ 167366 h 1015091"/>
              <a:gd name="connsiteX36" fmla="*/ 3171825 w 6210300"/>
              <a:gd name="connsiteY36" fmla="*/ 138791 h 1015091"/>
              <a:gd name="connsiteX37" fmla="*/ 3200400 w 6210300"/>
              <a:gd name="connsiteY37" fmla="*/ 129266 h 1015091"/>
              <a:gd name="connsiteX38" fmla="*/ 3686175 w 6210300"/>
              <a:gd name="connsiteY38" fmla="*/ 91166 h 1015091"/>
              <a:gd name="connsiteX39" fmla="*/ 4429125 w 6210300"/>
              <a:gd name="connsiteY39" fmla="*/ 81641 h 1015091"/>
              <a:gd name="connsiteX40" fmla="*/ 4867275 w 6210300"/>
              <a:gd name="connsiteY40" fmla="*/ 91166 h 1015091"/>
              <a:gd name="connsiteX41" fmla="*/ 5000625 w 6210300"/>
              <a:gd name="connsiteY41" fmla="*/ 110216 h 1015091"/>
              <a:gd name="connsiteX42" fmla="*/ 5057775 w 6210300"/>
              <a:gd name="connsiteY42" fmla="*/ 167366 h 1015091"/>
              <a:gd name="connsiteX43" fmla="*/ 5095875 w 6210300"/>
              <a:gd name="connsiteY43" fmla="*/ 176891 h 1015091"/>
              <a:gd name="connsiteX44" fmla="*/ 5124450 w 6210300"/>
              <a:gd name="connsiteY44" fmla="*/ 195941 h 1015091"/>
              <a:gd name="connsiteX45" fmla="*/ 5153025 w 6210300"/>
              <a:gd name="connsiteY45" fmla="*/ 224516 h 1015091"/>
              <a:gd name="connsiteX46" fmla="*/ 5257800 w 6210300"/>
              <a:gd name="connsiteY46" fmla="*/ 281666 h 1015091"/>
              <a:gd name="connsiteX47" fmla="*/ 5305425 w 6210300"/>
              <a:gd name="connsiteY47" fmla="*/ 291191 h 1015091"/>
              <a:gd name="connsiteX48" fmla="*/ 5419725 w 6210300"/>
              <a:gd name="connsiteY48" fmla="*/ 319766 h 1015091"/>
              <a:gd name="connsiteX49" fmla="*/ 5457825 w 6210300"/>
              <a:gd name="connsiteY49" fmla="*/ 348341 h 1015091"/>
              <a:gd name="connsiteX50" fmla="*/ 5581650 w 6210300"/>
              <a:gd name="connsiteY50" fmla="*/ 386441 h 1015091"/>
              <a:gd name="connsiteX51" fmla="*/ 5667375 w 6210300"/>
              <a:gd name="connsiteY51" fmla="*/ 415016 h 1015091"/>
              <a:gd name="connsiteX52" fmla="*/ 5705475 w 6210300"/>
              <a:gd name="connsiteY52" fmla="*/ 405491 h 1015091"/>
              <a:gd name="connsiteX53" fmla="*/ 5781675 w 6210300"/>
              <a:gd name="connsiteY53" fmla="*/ 443591 h 1015091"/>
              <a:gd name="connsiteX54" fmla="*/ 5857875 w 6210300"/>
              <a:gd name="connsiteY54" fmla="*/ 500741 h 1015091"/>
              <a:gd name="connsiteX55" fmla="*/ 5934075 w 6210300"/>
              <a:gd name="connsiteY55" fmla="*/ 557891 h 1015091"/>
              <a:gd name="connsiteX56" fmla="*/ 5953125 w 6210300"/>
              <a:gd name="connsiteY56" fmla="*/ 586466 h 1015091"/>
              <a:gd name="connsiteX57" fmla="*/ 6029325 w 6210300"/>
              <a:gd name="connsiteY57" fmla="*/ 605516 h 1015091"/>
              <a:gd name="connsiteX58" fmla="*/ 6067425 w 6210300"/>
              <a:gd name="connsiteY58" fmla="*/ 624566 h 1015091"/>
              <a:gd name="connsiteX59" fmla="*/ 6124575 w 6210300"/>
              <a:gd name="connsiteY59" fmla="*/ 643616 h 1015091"/>
              <a:gd name="connsiteX60" fmla="*/ 6210300 w 6210300"/>
              <a:gd name="connsiteY60" fmla="*/ 634091 h 101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210300" h="1015091">
                <a:moveTo>
                  <a:pt x="0" y="1015091"/>
                </a:moveTo>
                <a:cubicBezTo>
                  <a:pt x="3175" y="1005566"/>
                  <a:pt x="5035" y="995496"/>
                  <a:pt x="9525" y="986516"/>
                </a:cubicBezTo>
                <a:cubicBezTo>
                  <a:pt x="27019" y="951528"/>
                  <a:pt x="38553" y="952650"/>
                  <a:pt x="66675" y="919841"/>
                </a:cubicBezTo>
                <a:cubicBezTo>
                  <a:pt x="101232" y="879525"/>
                  <a:pt x="68932" y="894336"/>
                  <a:pt x="123825" y="853166"/>
                </a:cubicBezTo>
                <a:cubicBezTo>
                  <a:pt x="135184" y="844647"/>
                  <a:pt x="149225" y="840466"/>
                  <a:pt x="161925" y="834116"/>
                </a:cubicBezTo>
                <a:cubicBezTo>
                  <a:pt x="165100" y="824591"/>
                  <a:pt x="164350" y="812641"/>
                  <a:pt x="171450" y="805541"/>
                </a:cubicBezTo>
                <a:cubicBezTo>
                  <a:pt x="181490" y="795501"/>
                  <a:pt x="197374" y="793796"/>
                  <a:pt x="209550" y="786491"/>
                </a:cubicBezTo>
                <a:cubicBezTo>
                  <a:pt x="229183" y="774711"/>
                  <a:pt x="247650" y="761091"/>
                  <a:pt x="266700" y="748391"/>
                </a:cubicBezTo>
                <a:lnTo>
                  <a:pt x="323850" y="710291"/>
                </a:lnTo>
                <a:cubicBezTo>
                  <a:pt x="333375" y="703941"/>
                  <a:pt x="341011" y="692119"/>
                  <a:pt x="352425" y="691241"/>
                </a:cubicBezTo>
                <a:lnTo>
                  <a:pt x="476250" y="681716"/>
                </a:lnTo>
                <a:cubicBezTo>
                  <a:pt x="485775" y="678541"/>
                  <a:pt x="495597" y="676146"/>
                  <a:pt x="504825" y="672191"/>
                </a:cubicBezTo>
                <a:cubicBezTo>
                  <a:pt x="517876" y="666598"/>
                  <a:pt x="528900" y="655356"/>
                  <a:pt x="542925" y="653141"/>
                </a:cubicBezTo>
                <a:cubicBezTo>
                  <a:pt x="590072" y="645697"/>
                  <a:pt x="638175" y="646791"/>
                  <a:pt x="685800" y="643616"/>
                </a:cubicBezTo>
                <a:cubicBezTo>
                  <a:pt x="781931" y="624390"/>
                  <a:pt x="788341" y="621419"/>
                  <a:pt x="933450" y="615041"/>
                </a:cubicBezTo>
                <a:cubicBezTo>
                  <a:pt x="1155576" y="605277"/>
                  <a:pt x="1377950" y="602341"/>
                  <a:pt x="1600200" y="595991"/>
                </a:cubicBezTo>
                <a:cubicBezTo>
                  <a:pt x="1737112" y="573172"/>
                  <a:pt x="1600695" y="603943"/>
                  <a:pt x="1685925" y="567416"/>
                </a:cubicBezTo>
                <a:cubicBezTo>
                  <a:pt x="1697957" y="562259"/>
                  <a:pt x="1711606" y="562031"/>
                  <a:pt x="1724025" y="557891"/>
                </a:cubicBezTo>
                <a:cubicBezTo>
                  <a:pt x="1740245" y="552484"/>
                  <a:pt x="1755641" y="544844"/>
                  <a:pt x="1771650" y="538841"/>
                </a:cubicBezTo>
                <a:cubicBezTo>
                  <a:pt x="1781051" y="535316"/>
                  <a:pt x="1790789" y="532747"/>
                  <a:pt x="1800225" y="529316"/>
                </a:cubicBezTo>
                <a:cubicBezTo>
                  <a:pt x="1825719" y="520045"/>
                  <a:pt x="1850931" y="510012"/>
                  <a:pt x="1876425" y="500741"/>
                </a:cubicBezTo>
                <a:cubicBezTo>
                  <a:pt x="1885861" y="497310"/>
                  <a:pt x="1895599" y="494741"/>
                  <a:pt x="1905000" y="491216"/>
                </a:cubicBezTo>
                <a:cubicBezTo>
                  <a:pt x="1921009" y="485213"/>
                  <a:pt x="1937001" y="479110"/>
                  <a:pt x="1952625" y="472166"/>
                </a:cubicBezTo>
                <a:cubicBezTo>
                  <a:pt x="1965600" y="466399"/>
                  <a:pt x="1977381" y="457968"/>
                  <a:pt x="1990725" y="453116"/>
                </a:cubicBezTo>
                <a:cubicBezTo>
                  <a:pt x="2012448" y="445217"/>
                  <a:pt x="2036155" y="443171"/>
                  <a:pt x="2057400" y="434066"/>
                </a:cubicBezTo>
                <a:cubicBezTo>
                  <a:pt x="2080928" y="423983"/>
                  <a:pt x="2101180" y="407414"/>
                  <a:pt x="2124075" y="395966"/>
                </a:cubicBezTo>
                <a:cubicBezTo>
                  <a:pt x="2135612" y="390198"/>
                  <a:pt x="2181317" y="378581"/>
                  <a:pt x="2190750" y="376916"/>
                </a:cubicBezTo>
                <a:cubicBezTo>
                  <a:pt x="2307329" y="356343"/>
                  <a:pt x="2308178" y="358448"/>
                  <a:pt x="2419350" y="348341"/>
                </a:cubicBezTo>
                <a:cubicBezTo>
                  <a:pt x="2500671" y="328011"/>
                  <a:pt x="2427576" y="345209"/>
                  <a:pt x="2571750" y="319766"/>
                </a:cubicBezTo>
                <a:cubicBezTo>
                  <a:pt x="2587693" y="316953"/>
                  <a:pt x="2603868" y="314893"/>
                  <a:pt x="2619375" y="310241"/>
                </a:cubicBezTo>
                <a:cubicBezTo>
                  <a:pt x="2635752" y="305328"/>
                  <a:pt x="2651707" y="298837"/>
                  <a:pt x="2667000" y="291191"/>
                </a:cubicBezTo>
                <a:cubicBezTo>
                  <a:pt x="2677239" y="286071"/>
                  <a:pt x="2684350" y="274386"/>
                  <a:pt x="2695575" y="272141"/>
                </a:cubicBezTo>
                <a:cubicBezTo>
                  <a:pt x="2748867" y="261483"/>
                  <a:pt x="2803785" y="261355"/>
                  <a:pt x="2857500" y="253091"/>
                </a:cubicBezTo>
                <a:cubicBezTo>
                  <a:pt x="2859051" y="252852"/>
                  <a:pt x="2958186" y="231458"/>
                  <a:pt x="2981325" y="224516"/>
                </a:cubicBezTo>
                <a:cubicBezTo>
                  <a:pt x="3077682" y="195609"/>
                  <a:pt x="3002316" y="218241"/>
                  <a:pt x="3076575" y="186416"/>
                </a:cubicBezTo>
                <a:cubicBezTo>
                  <a:pt x="3095706" y="178217"/>
                  <a:pt x="3123916" y="172199"/>
                  <a:pt x="3143250" y="167366"/>
                </a:cubicBezTo>
                <a:cubicBezTo>
                  <a:pt x="3152775" y="157841"/>
                  <a:pt x="3160617" y="146263"/>
                  <a:pt x="3171825" y="138791"/>
                </a:cubicBezTo>
                <a:cubicBezTo>
                  <a:pt x="3180179" y="133222"/>
                  <a:pt x="3190403" y="130192"/>
                  <a:pt x="3200400" y="129266"/>
                </a:cubicBezTo>
                <a:cubicBezTo>
                  <a:pt x="3362130" y="114291"/>
                  <a:pt x="3524250" y="103866"/>
                  <a:pt x="3686175" y="91166"/>
                </a:cubicBezTo>
                <a:cubicBezTo>
                  <a:pt x="3959673" y="0"/>
                  <a:pt x="3729413" y="69781"/>
                  <a:pt x="4429125" y="81641"/>
                </a:cubicBezTo>
                <a:lnTo>
                  <a:pt x="4867275" y="91166"/>
                </a:lnTo>
                <a:cubicBezTo>
                  <a:pt x="4911725" y="97516"/>
                  <a:pt x="4957362" y="98198"/>
                  <a:pt x="5000625" y="110216"/>
                </a:cubicBezTo>
                <a:cubicBezTo>
                  <a:pt x="5073275" y="130397"/>
                  <a:pt x="5011609" y="136589"/>
                  <a:pt x="5057775" y="167366"/>
                </a:cubicBezTo>
                <a:cubicBezTo>
                  <a:pt x="5068667" y="174628"/>
                  <a:pt x="5083175" y="173716"/>
                  <a:pt x="5095875" y="176891"/>
                </a:cubicBezTo>
                <a:cubicBezTo>
                  <a:pt x="5105400" y="183241"/>
                  <a:pt x="5115656" y="188612"/>
                  <a:pt x="5124450" y="195941"/>
                </a:cubicBezTo>
                <a:cubicBezTo>
                  <a:pt x="5134798" y="204565"/>
                  <a:pt x="5141990" y="216791"/>
                  <a:pt x="5153025" y="224516"/>
                </a:cubicBezTo>
                <a:cubicBezTo>
                  <a:pt x="5154344" y="225439"/>
                  <a:pt x="5239896" y="275698"/>
                  <a:pt x="5257800" y="281666"/>
                </a:cubicBezTo>
                <a:cubicBezTo>
                  <a:pt x="5273159" y="286786"/>
                  <a:pt x="5289806" y="286931"/>
                  <a:pt x="5305425" y="291191"/>
                </a:cubicBezTo>
                <a:cubicBezTo>
                  <a:pt x="5424023" y="323536"/>
                  <a:pt x="5301290" y="300027"/>
                  <a:pt x="5419725" y="319766"/>
                </a:cubicBezTo>
                <a:cubicBezTo>
                  <a:pt x="5432425" y="329291"/>
                  <a:pt x="5443373" y="341772"/>
                  <a:pt x="5457825" y="348341"/>
                </a:cubicBezTo>
                <a:cubicBezTo>
                  <a:pt x="5469203" y="353513"/>
                  <a:pt x="5567385" y="376931"/>
                  <a:pt x="5581650" y="386441"/>
                </a:cubicBezTo>
                <a:cubicBezTo>
                  <a:pt x="5626294" y="416204"/>
                  <a:pt x="5598933" y="403609"/>
                  <a:pt x="5667375" y="415016"/>
                </a:cubicBezTo>
                <a:cubicBezTo>
                  <a:pt x="5680075" y="411841"/>
                  <a:pt x="5692384" y="405491"/>
                  <a:pt x="5705475" y="405491"/>
                </a:cubicBezTo>
                <a:cubicBezTo>
                  <a:pt x="5762127" y="405491"/>
                  <a:pt x="5745131" y="413692"/>
                  <a:pt x="5781675" y="443591"/>
                </a:cubicBezTo>
                <a:cubicBezTo>
                  <a:pt x="5806248" y="463696"/>
                  <a:pt x="5831457" y="483129"/>
                  <a:pt x="5857875" y="500741"/>
                </a:cubicBezTo>
                <a:cubicBezTo>
                  <a:pt x="5884255" y="518328"/>
                  <a:pt x="5911449" y="535265"/>
                  <a:pt x="5934075" y="557891"/>
                </a:cubicBezTo>
                <a:cubicBezTo>
                  <a:pt x="5942170" y="565986"/>
                  <a:pt x="5942886" y="581346"/>
                  <a:pt x="5953125" y="586466"/>
                </a:cubicBezTo>
                <a:cubicBezTo>
                  <a:pt x="5976543" y="598175"/>
                  <a:pt x="6005907" y="593807"/>
                  <a:pt x="6029325" y="605516"/>
                </a:cubicBezTo>
                <a:cubicBezTo>
                  <a:pt x="6042025" y="611866"/>
                  <a:pt x="6054242" y="619293"/>
                  <a:pt x="6067425" y="624566"/>
                </a:cubicBezTo>
                <a:cubicBezTo>
                  <a:pt x="6086069" y="632024"/>
                  <a:pt x="6124575" y="643616"/>
                  <a:pt x="6124575" y="643616"/>
                </a:cubicBezTo>
                <a:cubicBezTo>
                  <a:pt x="6184653" y="631600"/>
                  <a:pt x="6156011" y="634091"/>
                  <a:pt x="6210300" y="634091"/>
                </a:cubicBezTo>
              </a:path>
            </a:pathLst>
          </a:custGeom>
          <a:gradFill>
            <a:gsLst>
              <a:gs pos="0">
                <a:srgbClr val="D6B19C"/>
              </a:gs>
              <a:gs pos="30000">
                <a:srgbClr val="D49E6C"/>
              </a:gs>
              <a:gs pos="70000">
                <a:srgbClr val="A65528"/>
              </a:gs>
              <a:gs pos="100000">
                <a:srgbClr val="663012"/>
              </a:gs>
            </a:gsLst>
            <a:lin ang="5400000" scaled="0"/>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0" name="9 Bisel"/>
          <p:cNvSpPr/>
          <p:nvPr/>
        </p:nvSpPr>
        <p:spPr>
          <a:xfrm>
            <a:off x="251520" y="6021288"/>
            <a:ext cx="1008112" cy="504056"/>
          </a:xfrm>
          <a:prstGeom prst="bevel">
            <a:avLst/>
          </a:prstGeom>
          <a:solidFill>
            <a:schemeClr val="tx1"/>
          </a:solidFill>
          <a:ln>
            <a:solidFill>
              <a:schemeClr val="bg2">
                <a:lumMod val="50000"/>
              </a:schemeClr>
            </a:solidFill>
          </a:ln>
          <a:scene3d>
            <a:camera prst="isometricOffAxis2Top">
              <a:rot lat="7800000" lon="13200000" rev="21594000"/>
            </a:camera>
            <a:lightRig rig="sunse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17" name="16 Grupo"/>
          <p:cNvGrpSpPr/>
          <p:nvPr/>
        </p:nvGrpSpPr>
        <p:grpSpPr>
          <a:xfrm>
            <a:off x="1115616" y="1988840"/>
            <a:ext cx="3312368" cy="3816424"/>
            <a:chOff x="1115616" y="1988840"/>
            <a:chExt cx="3312368" cy="3816424"/>
          </a:xfrm>
        </p:grpSpPr>
        <p:cxnSp>
          <p:nvCxnSpPr>
            <p:cNvPr id="12" name="11 Conector recto de flecha"/>
            <p:cNvCxnSpPr/>
            <p:nvPr/>
          </p:nvCxnSpPr>
          <p:spPr>
            <a:xfrm rot="5400000">
              <a:off x="-612576" y="3789040"/>
              <a:ext cx="3744416" cy="288032"/>
            </a:xfrm>
            <a:prstGeom prst="straightConnector1">
              <a:avLst/>
            </a:prstGeom>
            <a:ln w="508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6" name="15 Conector recto"/>
            <p:cNvCxnSpPr/>
            <p:nvPr/>
          </p:nvCxnSpPr>
          <p:spPr>
            <a:xfrm>
              <a:off x="3707904" y="1988840"/>
              <a:ext cx="720080" cy="0"/>
            </a:xfrm>
            <a:prstGeom prst="line">
              <a:avLst/>
            </a:prstGeom>
            <a:ln w="31750">
              <a:solidFill>
                <a:schemeClr val="tx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30" name="29 Grupo"/>
          <p:cNvGrpSpPr/>
          <p:nvPr/>
        </p:nvGrpSpPr>
        <p:grpSpPr>
          <a:xfrm>
            <a:off x="1619672" y="1988840"/>
            <a:ext cx="4824536" cy="4608512"/>
            <a:chOff x="1619672" y="1988840"/>
            <a:chExt cx="4824536" cy="4608512"/>
          </a:xfrm>
        </p:grpSpPr>
        <p:cxnSp>
          <p:nvCxnSpPr>
            <p:cNvPr id="19" name="18 Conector recto de flecha"/>
            <p:cNvCxnSpPr/>
            <p:nvPr/>
          </p:nvCxnSpPr>
          <p:spPr>
            <a:xfrm rot="10800000">
              <a:off x="1907704" y="6453336"/>
              <a:ext cx="1368152" cy="144016"/>
            </a:xfrm>
            <a:prstGeom prst="straightConnector1">
              <a:avLst/>
            </a:prstGeom>
            <a:ln w="508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0" name="19 Conector recto"/>
            <p:cNvCxnSpPr/>
            <p:nvPr/>
          </p:nvCxnSpPr>
          <p:spPr>
            <a:xfrm>
              <a:off x="5724128" y="1988840"/>
              <a:ext cx="720080" cy="0"/>
            </a:xfrm>
            <a:prstGeom prst="line">
              <a:avLst/>
            </a:prstGeom>
            <a:ln w="31750">
              <a:solidFill>
                <a:schemeClr val="tx2">
                  <a:lumMod val="10000"/>
                </a:schemeClr>
              </a:solidFill>
            </a:ln>
          </p:spPr>
          <p:style>
            <a:lnRef idx="1">
              <a:schemeClr val="accent1"/>
            </a:lnRef>
            <a:fillRef idx="0">
              <a:schemeClr val="accent1"/>
            </a:fillRef>
            <a:effectRef idx="0">
              <a:schemeClr val="accent1"/>
            </a:effectRef>
            <a:fontRef idx="minor">
              <a:schemeClr val="tx1"/>
            </a:fontRef>
          </p:style>
        </p:cxnSp>
        <p:cxnSp>
          <p:nvCxnSpPr>
            <p:cNvPr id="25" name="24 Conector recto de flecha"/>
            <p:cNvCxnSpPr/>
            <p:nvPr/>
          </p:nvCxnSpPr>
          <p:spPr>
            <a:xfrm rot="16200000" flipH="1">
              <a:off x="431540" y="3465004"/>
              <a:ext cx="4176464" cy="1800200"/>
            </a:xfrm>
            <a:prstGeom prst="straightConnector1">
              <a:avLst/>
            </a:prstGeom>
            <a:ln w="5080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grpSp>
        <p:nvGrpSpPr>
          <p:cNvPr id="37" name="36 Grupo"/>
          <p:cNvGrpSpPr/>
          <p:nvPr/>
        </p:nvGrpSpPr>
        <p:grpSpPr>
          <a:xfrm>
            <a:off x="755576" y="2708920"/>
            <a:ext cx="3600400" cy="3312368"/>
            <a:chOff x="755576" y="2708920"/>
            <a:chExt cx="3600400" cy="3312368"/>
          </a:xfrm>
        </p:grpSpPr>
        <p:cxnSp>
          <p:nvCxnSpPr>
            <p:cNvPr id="34" name="33 Conector recto"/>
            <p:cNvCxnSpPr/>
            <p:nvPr/>
          </p:nvCxnSpPr>
          <p:spPr>
            <a:xfrm>
              <a:off x="3635896" y="3789040"/>
              <a:ext cx="720080" cy="0"/>
            </a:xfrm>
            <a:prstGeom prst="line">
              <a:avLst/>
            </a:prstGeom>
            <a:ln w="31750">
              <a:solidFill>
                <a:schemeClr val="tx2">
                  <a:lumMod val="10000"/>
                </a:schemeClr>
              </a:solidFill>
            </a:ln>
          </p:spPr>
          <p:style>
            <a:lnRef idx="1">
              <a:schemeClr val="accent1"/>
            </a:lnRef>
            <a:fillRef idx="0">
              <a:schemeClr val="accent1"/>
            </a:fillRef>
            <a:effectRef idx="0">
              <a:schemeClr val="accent1"/>
            </a:effectRef>
            <a:fontRef idx="minor">
              <a:schemeClr val="tx1"/>
            </a:fontRef>
          </p:style>
        </p:cxnSp>
        <p:cxnSp>
          <p:nvCxnSpPr>
            <p:cNvPr id="35" name="34 Conector recto de flecha"/>
            <p:cNvCxnSpPr/>
            <p:nvPr/>
          </p:nvCxnSpPr>
          <p:spPr>
            <a:xfrm rot="5400000">
              <a:off x="-720588" y="4185084"/>
              <a:ext cx="3312368" cy="360040"/>
            </a:xfrm>
            <a:prstGeom prst="straightConnector1">
              <a:avLst/>
            </a:prstGeom>
            <a:ln w="5080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grpSp>
        <p:nvGrpSpPr>
          <p:cNvPr id="41" name="40 Grupo"/>
          <p:cNvGrpSpPr/>
          <p:nvPr/>
        </p:nvGrpSpPr>
        <p:grpSpPr>
          <a:xfrm>
            <a:off x="1331640" y="3789040"/>
            <a:ext cx="5112568" cy="2376264"/>
            <a:chOff x="1331640" y="3789040"/>
            <a:chExt cx="5112568" cy="2376264"/>
          </a:xfrm>
        </p:grpSpPr>
        <p:cxnSp>
          <p:nvCxnSpPr>
            <p:cNvPr id="38" name="37 Conector recto"/>
            <p:cNvCxnSpPr/>
            <p:nvPr/>
          </p:nvCxnSpPr>
          <p:spPr>
            <a:xfrm>
              <a:off x="4644008" y="3789040"/>
              <a:ext cx="720080" cy="0"/>
            </a:xfrm>
            <a:prstGeom prst="line">
              <a:avLst/>
            </a:prstGeom>
            <a:ln w="31750">
              <a:solidFill>
                <a:schemeClr val="tx2">
                  <a:lumMod val="10000"/>
                </a:schemeClr>
              </a:solidFill>
            </a:ln>
          </p:spPr>
          <p:style>
            <a:lnRef idx="1">
              <a:schemeClr val="accent1"/>
            </a:lnRef>
            <a:fillRef idx="0">
              <a:schemeClr val="accent1"/>
            </a:fillRef>
            <a:effectRef idx="0">
              <a:schemeClr val="accent1"/>
            </a:effectRef>
            <a:fontRef idx="minor">
              <a:schemeClr val="tx1"/>
            </a:fontRef>
          </p:style>
        </p:cxnSp>
        <p:cxnSp>
          <p:nvCxnSpPr>
            <p:cNvPr id="39" name="38 Conector recto de flecha"/>
            <p:cNvCxnSpPr/>
            <p:nvPr/>
          </p:nvCxnSpPr>
          <p:spPr>
            <a:xfrm rot="10800000" flipV="1">
              <a:off x="1331640" y="5517232"/>
              <a:ext cx="5112568" cy="648072"/>
            </a:xfrm>
            <a:prstGeom prst="straightConnector1">
              <a:avLst/>
            </a:prstGeom>
            <a:ln w="5080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sp>
        <p:nvSpPr>
          <p:cNvPr id="44" name="43 CuadroTexto"/>
          <p:cNvSpPr txBox="1"/>
          <p:nvPr/>
        </p:nvSpPr>
        <p:spPr>
          <a:xfrm>
            <a:off x="2195736" y="2060848"/>
            <a:ext cx="5184576" cy="307777"/>
          </a:xfrm>
          <a:prstGeom prst="rect">
            <a:avLst/>
          </a:prstGeom>
          <a:noFill/>
        </p:spPr>
        <p:txBody>
          <a:bodyPr wrap="square" rtlCol="0">
            <a:spAutoFit/>
          </a:bodyPr>
          <a:lstStyle/>
          <a:p>
            <a:r>
              <a:rPr lang="el-GR" sz="1400" dirty="0" smtClean="0">
                <a:solidFill>
                  <a:schemeClr val="accent4">
                    <a:lumMod val="10000"/>
                  </a:schemeClr>
                </a:solidFill>
              </a:rPr>
              <a:t>ε</a:t>
            </a:r>
            <a:r>
              <a:rPr lang="es-ES" sz="1400" dirty="0" smtClean="0">
                <a:solidFill>
                  <a:schemeClr val="accent4">
                    <a:lumMod val="10000"/>
                  </a:schemeClr>
                </a:solidFill>
              </a:rPr>
              <a:t>: Distancia Sol-Tierra (perihelio-afelio)</a:t>
            </a:r>
            <a:endParaRPr lang="es-ES" sz="1400" dirty="0">
              <a:solidFill>
                <a:schemeClr val="accent4">
                  <a:lumMod val="10000"/>
                </a:schemeClr>
              </a:solidFill>
            </a:endParaRPr>
          </a:p>
        </p:txBody>
      </p:sp>
      <p:sp>
        <p:nvSpPr>
          <p:cNvPr id="28"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par>
                                <p:cTn id="8" presetID="10" presetClass="exit" presetSubtype="0" fill="hold" grpId="0" nodeType="withEffect">
                                  <p:stCondLst>
                                    <p:cond delay="0"/>
                                  </p:stCondLst>
                                  <p:childTnLst>
                                    <p:animEffect transition="out" filter="fade">
                                      <p:cBhvr>
                                        <p:cTn id="9" dur="2000"/>
                                        <p:tgtEl>
                                          <p:spTgt spid="44"/>
                                        </p:tgtEl>
                                      </p:cBhvr>
                                    </p:animEffect>
                                    <p:set>
                                      <p:cBhvr>
                                        <p:cTn id="10" dur="1" fill="hold">
                                          <p:stCondLst>
                                            <p:cond delay="1999"/>
                                          </p:stCondLst>
                                        </p:cTn>
                                        <p:tgtEl>
                                          <p:spTgt spid="4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2000"/>
                                        <p:tgtEl>
                                          <p:spTgt spid="30"/>
                                        </p:tgtEl>
                                      </p:cBhvr>
                                    </p:animEffect>
                                  </p:childTnLst>
                                </p:cTn>
                              </p:par>
                            </p:childTnLst>
                          </p:cTn>
                        </p:par>
                        <p:par>
                          <p:cTn id="16" fill="hold">
                            <p:stCondLst>
                              <p:cond delay="2000"/>
                            </p:stCondLst>
                            <p:childTnLst>
                              <p:par>
                                <p:cTn id="17" presetID="10" presetClass="exit" presetSubtype="0" fill="hold" nodeType="afterEffect">
                                  <p:stCondLst>
                                    <p:cond delay="0"/>
                                  </p:stCondLst>
                                  <p:childTnLst>
                                    <p:animEffect transition="out" filter="fade">
                                      <p:cBhvr>
                                        <p:cTn id="18" dur="2000"/>
                                        <p:tgtEl>
                                          <p:spTgt spid="17"/>
                                        </p:tgtEl>
                                      </p:cBhvr>
                                    </p:animEffect>
                                    <p:set>
                                      <p:cBhvr>
                                        <p:cTn id="19" dur="1" fill="hold">
                                          <p:stCondLst>
                                            <p:cond delay="1999"/>
                                          </p:stCondLst>
                                        </p:cTn>
                                        <p:tgtEl>
                                          <p:spTgt spid="17"/>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2000"/>
                                        <p:tgtEl>
                                          <p:spTgt spid="37"/>
                                        </p:tgtEl>
                                      </p:cBhvr>
                                    </p:animEffect>
                                  </p:childTnLst>
                                </p:cTn>
                              </p:par>
                              <p:par>
                                <p:cTn id="25" presetID="10"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par>
                                <p:cTn id="28" presetID="10" presetClass="exit" presetSubtype="0" fill="hold" nodeType="withEffect">
                                  <p:stCondLst>
                                    <p:cond delay="0"/>
                                  </p:stCondLst>
                                  <p:childTnLst>
                                    <p:animEffect transition="out" filter="fade">
                                      <p:cBhvr>
                                        <p:cTn id="29" dur="2000"/>
                                        <p:tgtEl>
                                          <p:spTgt spid="30"/>
                                        </p:tgtEl>
                                      </p:cBhvr>
                                    </p:animEffect>
                                    <p:set>
                                      <p:cBhvr>
                                        <p:cTn id="30" dur="1" fill="hold">
                                          <p:stCondLst>
                                            <p:cond delay="1999"/>
                                          </p:stCondLst>
                                        </p:cTn>
                                        <p:tgtEl>
                                          <p:spTgt spid="3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2000"/>
                                        <p:tgtEl>
                                          <p:spTgt spid="41"/>
                                        </p:tgtEl>
                                      </p:cBhvr>
                                    </p:animEffect>
                                  </p:childTnLst>
                                </p:cTn>
                              </p:par>
                              <p:par>
                                <p:cTn id="36" presetID="10" presetClass="exit" presetSubtype="0" fill="hold" nodeType="withEffect">
                                  <p:stCondLst>
                                    <p:cond delay="0"/>
                                  </p:stCondLst>
                                  <p:childTnLst>
                                    <p:animEffect transition="out" filter="fade">
                                      <p:cBhvr>
                                        <p:cTn id="37" dur="2000"/>
                                        <p:tgtEl>
                                          <p:spTgt spid="37"/>
                                        </p:tgtEl>
                                      </p:cBhvr>
                                    </p:animEffect>
                                    <p:set>
                                      <p:cBhvr>
                                        <p:cTn id="38" dur="1" fill="hold">
                                          <p:stCondLst>
                                            <p:cond delay="1999"/>
                                          </p:stCondLst>
                                        </p:cTn>
                                        <p:tgtEl>
                                          <p:spTgt spid="3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2000"/>
                                        <p:tgtEl>
                                          <p:spTgt spid="43"/>
                                        </p:tgtEl>
                                      </p:cBhvr>
                                    </p:animEffect>
                                  </p:childTnLst>
                                </p:cTn>
                              </p:par>
                              <p:par>
                                <p:cTn id="44" presetID="10" presetClass="exit" presetSubtype="0" fill="hold" nodeType="withEffect">
                                  <p:stCondLst>
                                    <p:cond delay="0"/>
                                  </p:stCondLst>
                                  <p:childTnLst>
                                    <p:animEffect transition="out" filter="fade">
                                      <p:cBhvr>
                                        <p:cTn id="45" dur="2000"/>
                                        <p:tgtEl>
                                          <p:spTgt spid="41"/>
                                        </p:tgtEl>
                                      </p:cBhvr>
                                    </p:animEffect>
                                    <p:set>
                                      <p:cBhvr>
                                        <p:cTn id="46" dur="1" fill="hold">
                                          <p:stCondLst>
                                            <p:cond delay="19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68313" y="0"/>
            <a:ext cx="8229600" cy="1125538"/>
          </a:xfrm>
        </p:spPr>
        <p:txBody>
          <a:bodyPr/>
          <a:lstStyle/>
          <a:p>
            <a:r>
              <a:rPr lang="en-US" dirty="0" err="1" smtClean="0"/>
              <a:t>Fases</a:t>
            </a:r>
            <a:r>
              <a:rPr lang="en-US" dirty="0" smtClean="0"/>
              <a:t> de </a:t>
            </a:r>
            <a:r>
              <a:rPr lang="en-US" dirty="0" err="1" smtClean="0"/>
              <a:t>integración</a:t>
            </a:r>
            <a:endParaRPr lang="es-ES" dirty="0"/>
          </a:p>
        </p:txBody>
      </p:sp>
      <p:sp>
        <p:nvSpPr>
          <p:cNvPr id="19461" name="Rectangle 5"/>
          <p:cNvSpPr>
            <a:spLocks noGrp="1" noChangeArrowheads="1"/>
          </p:cNvSpPr>
          <p:nvPr>
            <p:ph idx="1"/>
          </p:nvPr>
        </p:nvSpPr>
        <p:spPr>
          <a:xfrm>
            <a:off x="1475656" y="1196752"/>
            <a:ext cx="6553200" cy="5445125"/>
          </a:xfrm>
        </p:spPr>
        <p:txBody>
          <a:bodyPr/>
          <a:lstStyle/>
          <a:p>
            <a:r>
              <a:rPr lang="en-US" sz="2400" dirty="0" err="1">
                <a:latin typeface="+mj-lt"/>
              </a:rPr>
              <a:t>Radiancia</a:t>
            </a:r>
            <a:r>
              <a:rPr lang="en-US" sz="2400" dirty="0">
                <a:latin typeface="+mj-lt"/>
              </a:rPr>
              <a:t>: </a:t>
            </a:r>
            <a:r>
              <a:rPr lang="en-US" sz="2400" dirty="0" smtClean="0">
                <a:latin typeface="+mj-lt"/>
              </a:rPr>
              <a:t>(</a:t>
            </a:r>
            <a:r>
              <a:rPr lang="en-US" sz="2400" dirty="0" err="1" smtClean="0">
                <a:latin typeface="+mj-lt"/>
              </a:rPr>
              <a:t>intensidad</a:t>
            </a:r>
            <a:r>
              <a:rPr lang="en-US" sz="2400" dirty="0" smtClean="0">
                <a:latin typeface="+mj-lt"/>
              </a:rPr>
              <a:t> de </a:t>
            </a:r>
            <a:r>
              <a:rPr lang="en-US" sz="2400" dirty="0" err="1" smtClean="0">
                <a:latin typeface="+mj-lt"/>
              </a:rPr>
              <a:t>radiación</a:t>
            </a:r>
            <a:r>
              <a:rPr lang="en-US" sz="2400" dirty="0" smtClean="0">
                <a:latin typeface="+mj-lt"/>
              </a:rPr>
              <a:t>)</a:t>
            </a:r>
            <a:endParaRPr lang="en-US" sz="2400" dirty="0">
              <a:latin typeface="+mj-lt"/>
            </a:endParaRPr>
          </a:p>
          <a:p>
            <a:pPr lvl="1"/>
            <a:r>
              <a:rPr lang="en-US" sz="2000" dirty="0" err="1">
                <a:latin typeface="+mj-lt"/>
              </a:rPr>
              <a:t>Ecuaciones</a:t>
            </a:r>
            <a:r>
              <a:rPr lang="en-US" sz="2000" dirty="0">
                <a:latin typeface="+mj-lt"/>
              </a:rPr>
              <a:t> </a:t>
            </a:r>
            <a:r>
              <a:rPr lang="en-US" sz="2000" dirty="0" err="1">
                <a:latin typeface="+mj-lt"/>
              </a:rPr>
              <a:t>astronómicas</a:t>
            </a:r>
            <a:r>
              <a:rPr lang="en-US" sz="2000" dirty="0">
                <a:latin typeface="+mj-lt"/>
              </a:rPr>
              <a:t> </a:t>
            </a:r>
            <a:r>
              <a:rPr lang="en-US" sz="2000" dirty="0" smtClean="0">
                <a:latin typeface="+mj-lt"/>
              </a:rPr>
              <a:t>(US Navy)</a:t>
            </a:r>
            <a:endParaRPr lang="en-US" sz="2000" dirty="0">
              <a:latin typeface="+mj-lt"/>
            </a:endParaRPr>
          </a:p>
          <a:p>
            <a:pPr lvl="1"/>
            <a:r>
              <a:rPr lang="en-US" sz="2000" dirty="0" err="1">
                <a:latin typeface="+mj-lt"/>
              </a:rPr>
              <a:t>Valores</a:t>
            </a:r>
            <a:r>
              <a:rPr lang="en-US" sz="2000" dirty="0">
                <a:latin typeface="+mj-lt"/>
              </a:rPr>
              <a:t> </a:t>
            </a:r>
            <a:r>
              <a:rPr lang="en-US" sz="2000" dirty="0" err="1">
                <a:latin typeface="+mj-lt"/>
              </a:rPr>
              <a:t>climatológicos</a:t>
            </a:r>
            <a:endParaRPr lang="en-US" sz="2000" dirty="0">
              <a:latin typeface="+mj-lt"/>
            </a:endParaRPr>
          </a:p>
          <a:p>
            <a:pPr lvl="2"/>
            <a:r>
              <a:rPr lang="en-US" sz="1800" dirty="0" err="1">
                <a:latin typeface="+mj-lt"/>
              </a:rPr>
              <a:t>Linke</a:t>
            </a:r>
            <a:r>
              <a:rPr lang="en-US" sz="1800" dirty="0">
                <a:latin typeface="+mj-lt"/>
              </a:rPr>
              <a:t> turbidity </a:t>
            </a:r>
            <a:r>
              <a:rPr lang="en-US" sz="1800" dirty="0" smtClean="0">
                <a:latin typeface="+mj-lt"/>
              </a:rPr>
              <a:t>Factor (SODA)</a:t>
            </a:r>
            <a:endParaRPr lang="en-US" sz="1800" dirty="0">
              <a:latin typeface="+mj-lt"/>
            </a:endParaRPr>
          </a:p>
          <a:p>
            <a:pPr lvl="2"/>
            <a:r>
              <a:rPr lang="en-US" sz="1800" dirty="0" err="1" smtClean="0">
                <a:latin typeface="+mj-lt"/>
              </a:rPr>
              <a:t>Temperatura</a:t>
            </a:r>
            <a:r>
              <a:rPr lang="en-US" sz="1800" dirty="0" smtClean="0">
                <a:latin typeface="+mj-lt"/>
              </a:rPr>
              <a:t>, </a:t>
            </a:r>
            <a:r>
              <a:rPr lang="en-US" sz="1800" dirty="0" err="1" smtClean="0">
                <a:latin typeface="+mj-lt"/>
              </a:rPr>
              <a:t>presión</a:t>
            </a:r>
            <a:r>
              <a:rPr lang="en-US" sz="1800" dirty="0" smtClean="0">
                <a:latin typeface="+mj-lt"/>
              </a:rPr>
              <a:t> y </a:t>
            </a:r>
            <a:r>
              <a:rPr lang="en-US" sz="1800" dirty="0" err="1" smtClean="0">
                <a:latin typeface="+mj-lt"/>
              </a:rPr>
              <a:t>humedad</a:t>
            </a:r>
            <a:r>
              <a:rPr lang="en-US" sz="1800" dirty="0" smtClean="0">
                <a:latin typeface="+mj-lt"/>
              </a:rPr>
              <a:t> (AEMET)</a:t>
            </a:r>
            <a:endParaRPr lang="en-US" sz="1800" dirty="0">
              <a:latin typeface="+mj-lt"/>
            </a:endParaRPr>
          </a:p>
          <a:p>
            <a:pPr lvl="2"/>
            <a:r>
              <a:rPr lang="en-US" sz="1800" dirty="0" err="1" smtClean="0">
                <a:latin typeface="+mj-lt"/>
              </a:rPr>
              <a:t>Nubosidad</a:t>
            </a:r>
            <a:r>
              <a:rPr lang="en-US" sz="1800" dirty="0" smtClean="0">
                <a:latin typeface="+mj-lt"/>
              </a:rPr>
              <a:t>  (AEMET)</a:t>
            </a:r>
          </a:p>
          <a:p>
            <a:pPr lvl="1"/>
            <a:r>
              <a:rPr lang="en-US" sz="2000" dirty="0" err="1" smtClean="0">
                <a:latin typeface="+mj-lt"/>
              </a:rPr>
              <a:t>Ecuaciones</a:t>
            </a:r>
            <a:r>
              <a:rPr lang="en-US" sz="2000" dirty="0" smtClean="0">
                <a:latin typeface="+mj-lt"/>
              </a:rPr>
              <a:t> de Tariq-</a:t>
            </a:r>
            <a:r>
              <a:rPr lang="en-US" sz="2000" dirty="0" err="1" smtClean="0">
                <a:latin typeface="+mj-lt"/>
              </a:rPr>
              <a:t>Muneer</a:t>
            </a:r>
            <a:endParaRPr lang="en-US" sz="2000" dirty="0" smtClean="0">
              <a:latin typeface="+mj-lt"/>
            </a:endParaRPr>
          </a:p>
          <a:p>
            <a:pPr lvl="2"/>
            <a:r>
              <a:rPr lang="en-US" sz="1800" dirty="0" smtClean="0">
                <a:latin typeface="+mj-lt"/>
              </a:rPr>
              <a:t>European Solar Radiation Atlas</a:t>
            </a:r>
            <a:endParaRPr lang="en-US" sz="1800" dirty="0">
              <a:latin typeface="+mj-lt"/>
            </a:endParaRPr>
          </a:p>
          <a:p>
            <a:r>
              <a:rPr lang="en-US" sz="2400" dirty="0" err="1" smtClean="0">
                <a:latin typeface="+mj-lt"/>
              </a:rPr>
              <a:t>Irradiancia</a:t>
            </a:r>
            <a:r>
              <a:rPr lang="en-US" sz="2400" dirty="0" smtClean="0">
                <a:latin typeface="+mj-lt"/>
              </a:rPr>
              <a:t> (</a:t>
            </a:r>
            <a:r>
              <a:rPr lang="en-US" sz="2400" dirty="0" err="1" smtClean="0">
                <a:latin typeface="+mj-lt"/>
              </a:rPr>
              <a:t>radiancia</a:t>
            </a:r>
            <a:r>
              <a:rPr lang="en-US" sz="2400" dirty="0" smtClean="0">
                <a:latin typeface="+mj-lt"/>
              </a:rPr>
              <a:t> </a:t>
            </a:r>
            <a:r>
              <a:rPr lang="en-US" sz="2400" dirty="0" err="1" smtClean="0">
                <a:latin typeface="+mj-lt"/>
              </a:rPr>
              <a:t>por</a:t>
            </a:r>
            <a:r>
              <a:rPr lang="en-US" sz="2400" dirty="0" smtClean="0">
                <a:latin typeface="+mj-lt"/>
              </a:rPr>
              <a:t> m</a:t>
            </a:r>
            <a:r>
              <a:rPr lang="en-US" sz="2400" baseline="30000" dirty="0" smtClean="0">
                <a:latin typeface="+mj-lt"/>
              </a:rPr>
              <a:t>2</a:t>
            </a:r>
            <a:r>
              <a:rPr lang="en-US" sz="2400" dirty="0" smtClean="0">
                <a:latin typeface="+mj-lt"/>
              </a:rPr>
              <a:t>)</a:t>
            </a:r>
            <a:endParaRPr lang="en-US" sz="2400" dirty="0">
              <a:latin typeface="+mj-lt"/>
            </a:endParaRPr>
          </a:p>
          <a:p>
            <a:pPr lvl="1"/>
            <a:r>
              <a:rPr lang="en-US" sz="1600" dirty="0" err="1">
                <a:latin typeface="+mj-lt"/>
              </a:rPr>
              <a:t>Radiancia</a:t>
            </a:r>
            <a:r>
              <a:rPr lang="en-US" sz="1600" dirty="0">
                <a:latin typeface="+mj-lt"/>
              </a:rPr>
              <a:t> y </a:t>
            </a:r>
            <a:r>
              <a:rPr lang="en-US" sz="1600" dirty="0" err="1">
                <a:latin typeface="+mj-lt"/>
              </a:rPr>
              <a:t>posición</a:t>
            </a:r>
            <a:r>
              <a:rPr lang="en-US" sz="1600" dirty="0">
                <a:latin typeface="+mj-lt"/>
              </a:rPr>
              <a:t> </a:t>
            </a:r>
            <a:r>
              <a:rPr lang="en-US" sz="1600" dirty="0" err="1" smtClean="0">
                <a:latin typeface="+mj-lt"/>
              </a:rPr>
              <a:t>azimutal</a:t>
            </a:r>
            <a:r>
              <a:rPr lang="en-US" sz="1600" dirty="0" smtClean="0">
                <a:latin typeface="+mj-lt"/>
              </a:rPr>
              <a:t> </a:t>
            </a:r>
            <a:r>
              <a:rPr lang="en-US" sz="1600" dirty="0">
                <a:latin typeface="+mj-lt"/>
              </a:rPr>
              <a:t>del Sol</a:t>
            </a:r>
          </a:p>
          <a:p>
            <a:pPr lvl="1"/>
            <a:r>
              <a:rPr lang="en-US" sz="1600" dirty="0" err="1">
                <a:latin typeface="+mj-lt"/>
              </a:rPr>
              <a:t>Superficie</a:t>
            </a:r>
            <a:r>
              <a:rPr lang="en-US" sz="1600" dirty="0">
                <a:latin typeface="+mj-lt"/>
              </a:rPr>
              <a:t> y </a:t>
            </a:r>
            <a:r>
              <a:rPr lang="en-US" sz="1600" dirty="0" err="1" smtClean="0">
                <a:latin typeface="+mj-lt"/>
              </a:rPr>
              <a:t>Orientación</a:t>
            </a:r>
            <a:r>
              <a:rPr lang="en-US" sz="1600" dirty="0" smtClean="0">
                <a:latin typeface="+mj-lt"/>
              </a:rPr>
              <a:t> (DEM)</a:t>
            </a:r>
            <a:endParaRPr lang="en-US" sz="1600" dirty="0">
              <a:latin typeface="+mj-lt"/>
            </a:endParaRPr>
          </a:p>
          <a:p>
            <a:r>
              <a:rPr lang="en-US" sz="2400" dirty="0" err="1" smtClean="0">
                <a:latin typeface="+mj-lt"/>
              </a:rPr>
              <a:t>Irradiación</a:t>
            </a:r>
            <a:r>
              <a:rPr lang="en-US" sz="2400" dirty="0" smtClean="0">
                <a:latin typeface="+mj-lt"/>
              </a:rPr>
              <a:t> (</a:t>
            </a:r>
            <a:r>
              <a:rPr lang="en-US" sz="2400" dirty="0" err="1" smtClean="0">
                <a:latin typeface="+mj-lt"/>
              </a:rPr>
              <a:t>energía</a:t>
            </a:r>
            <a:r>
              <a:rPr lang="en-US" sz="2400" dirty="0" smtClean="0">
                <a:latin typeface="+mj-lt"/>
              </a:rPr>
              <a:t> </a:t>
            </a:r>
            <a:r>
              <a:rPr lang="en-US" sz="2400" dirty="0" err="1" smtClean="0">
                <a:latin typeface="+mj-lt"/>
              </a:rPr>
              <a:t>por</a:t>
            </a:r>
            <a:r>
              <a:rPr lang="en-US" sz="2400" dirty="0" smtClean="0">
                <a:latin typeface="+mj-lt"/>
              </a:rPr>
              <a:t> m</a:t>
            </a:r>
            <a:r>
              <a:rPr lang="en-US" sz="2400" baseline="30000" dirty="0" smtClean="0">
                <a:latin typeface="+mj-lt"/>
              </a:rPr>
              <a:t>2</a:t>
            </a:r>
            <a:r>
              <a:rPr lang="en-US" sz="2400" dirty="0" smtClean="0">
                <a:latin typeface="+mj-lt"/>
              </a:rPr>
              <a:t>)</a:t>
            </a:r>
            <a:endParaRPr lang="en-US" sz="2400" dirty="0">
              <a:latin typeface="+mj-lt"/>
            </a:endParaRPr>
          </a:p>
          <a:p>
            <a:pPr lvl="1"/>
            <a:r>
              <a:rPr lang="en-US" sz="2000" dirty="0" err="1">
                <a:latin typeface="+mj-lt"/>
              </a:rPr>
              <a:t>Irradiancia</a:t>
            </a:r>
            <a:endParaRPr lang="en-US" sz="2000" dirty="0">
              <a:latin typeface="+mj-lt"/>
            </a:endParaRPr>
          </a:p>
          <a:p>
            <a:pPr lvl="1"/>
            <a:r>
              <a:rPr lang="en-US" sz="2000" dirty="0" err="1">
                <a:latin typeface="+mj-lt"/>
              </a:rPr>
              <a:t>Tiempo</a:t>
            </a:r>
            <a:r>
              <a:rPr lang="en-US" sz="2000" dirty="0">
                <a:latin typeface="+mj-lt"/>
              </a:rPr>
              <a:t> </a:t>
            </a:r>
            <a:r>
              <a:rPr lang="en-US" sz="2000" dirty="0" smtClean="0">
                <a:latin typeface="+mj-lt"/>
              </a:rPr>
              <a:t>de </a:t>
            </a:r>
            <a:r>
              <a:rPr lang="en-US" sz="2000" dirty="0" err="1" smtClean="0">
                <a:latin typeface="+mj-lt"/>
              </a:rPr>
              <a:t>exposición</a:t>
            </a:r>
            <a:r>
              <a:rPr lang="en-US" sz="2000" dirty="0" smtClean="0">
                <a:latin typeface="+mj-lt"/>
              </a:rPr>
              <a:t> y </a:t>
            </a:r>
            <a:r>
              <a:rPr lang="en-US" sz="2000" dirty="0">
                <a:latin typeface="+mj-lt"/>
              </a:rPr>
              <a:t>Horizonte </a:t>
            </a:r>
          </a:p>
          <a:p>
            <a:pPr lvl="1"/>
            <a:endParaRPr lang="en-US" sz="2000" dirty="0">
              <a:latin typeface="+mj-lt"/>
            </a:endParaRPr>
          </a:p>
        </p:txBody>
      </p:sp>
      <p:pic>
        <p:nvPicPr>
          <p:cNvPr id="4" name="Picture 11" descr="Logo UMA"/>
          <p:cNvPicPr>
            <a:picLocks noChangeAspect="1" noChangeArrowheads="1"/>
          </p:cNvPicPr>
          <p:nvPr/>
        </p:nvPicPr>
        <p:blipFill>
          <a:blip r:embed="rId3"/>
          <a:srcRect/>
          <a:stretch>
            <a:fillRect/>
          </a:stretch>
        </p:blipFill>
        <p:spPr bwMode="auto">
          <a:xfrm>
            <a:off x="0" y="5837238"/>
            <a:ext cx="1066800" cy="1020762"/>
          </a:xfrm>
          <a:prstGeom prst="rect">
            <a:avLst/>
          </a:prstGeom>
          <a:noFill/>
        </p:spPr>
      </p:pic>
      <p:sp>
        <p:nvSpPr>
          <p:cNvPr id="5"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dirty="0" err="1" smtClean="0"/>
              <a:t>Cálculo</a:t>
            </a:r>
            <a:r>
              <a:rPr lang="en-US" dirty="0" smtClean="0"/>
              <a:t> </a:t>
            </a:r>
            <a:r>
              <a:rPr lang="en-US" dirty="0"/>
              <a:t>de la </a:t>
            </a:r>
            <a:r>
              <a:rPr lang="en-US" dirty="0" err="1"/>
              <a:t>trayectoria</a:t>
            </a:r>
            <a:r>
              <a:rPr lang="en-US" dirty="0"/>
              <a:t> del </a:t>
            </a:r>
            <a:r>
              <a:rPr lang="en-US" dirty="0" smtClean="0"/>
              <a:t>sol</a:t>
            </a:r>
            <a:br>
              <a:rPr lang="en-US" dirty="0" smtClean="0"/>
            </a:br>
            <a:r>
              <a:rPr lang="en-US" sz="2000" dirty="0" err="1" smtClean="0"/>
              <a:t>Ecuaciones</a:t>
            </a:r>
            <a:r>
              <a:rPr lang="en-US" sz="2000" dirty="0" smtClean="0"/>
              <a:t> </a:t>
            </a:r>
            <a:r>
              <a:rPr lang="en-US" sz="2000" dirty="0" err="1" smtClean="0"/>
              <a:t>basadas</a:t>
            </a:r>
            <a:r>
              <a:rPr lang="en-US" sz="2000" dirty="0" smtClean="0"/>
              <a:t> en el </a:t>
            </a:r>
            <a:r>
              <a:rPr lang="en-US" sz="2000" dirty="0" err="1" smtClean="0"/>
              <a:t>Almanaque</a:t>
            </a:r>
            <a:r>
              <a:rPr lang="en-US" sz="2000" dirty="0" smtClean="0"/>
              <a:t> Solar de la US Navy</a:t>
            </a:r>
            <a:endParaRPr lang="en-US" sz="3600" dirty="0"/>
          </a:p>
        </p:txBody>
      </p:sp>
      <p:pic>
        <p:nvPicPr>
          <p:cNvPr id="60425" name="Picture 9"/>
          <p:cNvPicPr>
            <a:picLocks noChangeAspect="1" noChangeArrowheads="1"/>
          </p:cNvPicPr>
          <p:nvPr/>
        </p:nvPicPr>
        <p:blipFill>
          <a:blip r:embed="rId3" cstate="print"/>
          <a:srcRect/>
          <a:stretch>
            <a:fillRect/>
          </a:stretch>
        </p:blipFill>
        <p:spPr bwMode="auto">
          <a:xfrm>
            <a:off x="398463" y="4202668"/>
            <a:ext cx="4176712" cy="1127125"/>
          </a:xfrm>
          <a:prstGeom prst="rect">
            <a:avLst/>
          </a:prstGeom>
          <a:noFill/>
        </p:spPr>
      </p:pic>
      <p:pic>
        <p:nvPicPr>
          <p:cNvPr id="60426" name="Picture 10"/>
          <p:cNvPicPr>
            <a:picLocks noChangeAspect="1" noChangeArrowheads="1"/>
          </p:cNvPicPr>
          <p:nvPr/>
        </p:nvPicPr>
        <p:blipFill>
          <a:blip r:embed="rId4" cstate="print"/>
          <a:srcRect/>
          <a:stretch>
            <a:fillRect/>
          </a:stretch>
        </p:blipFill>
        <p:spPr bwMode="auto">
          <a:xfrm>
            <a:off x="327025" y="2402443"/>
            <a:ext cx="4321175" cy="1095375"/>
          </a:xfrm>
          <a:prstGeom prst="rect">
            <a:avLst/>
          </a:prstGeom>
          <a:noFill/>
        </p:spPr>
      </p:pic>
      <p:sp>
        <p:nvSpPr>
          <p:cNvPr id="60427" name="Text Box 11"/>
          <p:cNvSpPr txBox="1">
            <a:spLocks noChangeArrowheads="1"/>
          </p:cNvSpPr>
          <p:nvPr/>
        </p:nvSpPr>
        <p:spPr bwMode="auto">
          <a:xfrm>
            <a:off x="758825" y="3626406"/>
            <a:ext cx="3527425" cy="366712"/>
          </a:xfrm>
          <a:prstGeom prst="rect">
            <a:avLst/>
          </a:prstGeom>
          <a:noFill/>
          <a:ln w="9525">
            <a:noFill/>
            <a:miter lim="800000"/>
            <a:headEnd/>
            <a:tailEnd/>
          </a:ln>
          <a:effectLst/>
        </p:spPr>
        <p:txBody>
          <a:bodyPr>
            <a:spAutoFit/>
          </a:bodyPr>
          <a:lstStyle/>
          <a:p>
            <a:pPr>
              <a:spcBef>
                <a:spcPct val="50000"/>
              </a:spcBef>
            </a:pPr>
            <a:r>
              <a:rPr lang="en-US" dirty="0" err="1">
                <a:latin typeface="+mj-lt"/>
              </a:rPr>
              <a:t>Trayectoria</a:t>
            </a:r>
            <a:r>
              <a:rPr lang="en-US" dirty="0">
                <a:latin typeface="+mj-lt"/>
              </a:rPr>
              <a:t> solar en un </a:t>
            </a:r>
            <a:r>
              <a:rPr lang="en-US" dirty="0" err="1">
                <a:latin typeface="+mj-lt"/>
              </a:rPr>
              <a:t>día</a:t>
            </a:r>
            <a:endParaRPr lang="en-US" dirty="0">
              <a:latin typeface="+mj-lt"/>
            </a:endParaRPr>
          </a:p>
        </p:txBody>
      </p:sp>
      <p:sp>
        <p:nvSpPr>
          <p:cNvPr id="60428" name="Text Box 12"/>
          <p:cNvSpPr txBox="1">
            <a:spLocks noChangeArrowheads="1"/>
          </p:cNvSpPr>
          <p:nvPr/>
        </p:nvSpPr>
        <p:spPr bwMode="auto">
          <a:xfrm>
            <a:off x="752475" y="5498068"/>
            <a:ext cx="3673028" cy="369332"/>
          </a:xfrm>
          <a:prstGeom prst="rect">
            <a:avLst/>
          </a:prstGeom>
          <a:noFill/>
          <a:ln w="9525">
            <a:noFill/>
            <a:miter lim="800000"/>
            <a:headEnd/>
            <a:tailEnd/>
          </a:ln>
          <a:effectLst/>
        </p:spPr>
        <p:txBody>
          <a:bodyPr wrap="square">
            <a:spAutoFit/>
          </a:bodyPr>
          <a:lstStyle/>
          <a:p>
            <a:pPr>
              <a:spcBef>
                <a:spcPct val="50000"/>
              </a:spcBef>
            </a:pPr>
            <a:r>
              <a:rPr lang="en-US" dirty="0" err="1">
                <a:latin typeface="+mj-lt"/>
              </a:rPr>
              <a:t>Recorrido</a:t>
            </a:r>
            <a:r>
              <a:rPr lang="en-US" dirty="0">
                <a:latin typeface="+mj-lt"/>
              </a:rPr>
              <a:t> </a:t>
            </a:r>
            <a:r>
              <a:rPr lang="en-US" dirty="0" smtClean="0">
                <a:latin typeface="+mj-lt"/>
              </a:rPr>
              <a:t>del Sol en </a:t>
            </a:r>
            <a:r>
              <a:rPr lang="en-US" dirty="0">
                <a:latin typeface="+mj-lt"/>
              </a:rPr>
              <a:t>un </a:t>
            </a:r>
            <a:r>
              <a:rPr lang="en-US" dirty="0" err="1">
                <a:latin typeface="+mj-lt"/>
              </a:rPr>
              <a:t>año</a:t>
            </a:r>
            <a:endParaRPr lang="en-US" dirty="0">
              <a:latin typeface="+mj-lt"/>
            </a:endParaRPr>
          </a:p>
        </p:txBody>
      </p:sp>
      <p:pic>
        <p:nvPicPr>
          <p:cNvPr id="60431" name="Picture 15"/>
          <p:cNvPicPr>
            <a:picLocks noChangeAspect="1" noChangeArrowheads="1"/>
          </p:cNvPicPr>
          <p:nvPr/>
        </p:nvPicPr>
        <p:blipFill>
          <a:blip r:embed="rId5" cstate="print"/>
          <a:srcRect/>
          <a:stretch>
            <a:fillRect/>
          </a:stretch>
        </p:blipFill>
        <p:spPr bwMode="auto">
          <a:xfrm>
            <a:off x="6348412" y="1628775"/>
            <a:ext cx="1728788" cy="1195388"/>
          </a:xfrm>
          <a:prstGeom prst="rect">
            <a:avLst/>
          </a:prstGeom>
          <a:noFill/>
        </p:spPr>
      </p:pic>
      <p:pic>
        <p:nvPicPr>
          <p:cNvPr id="60433" name="Picture 17" descr="ahora"/>
          <p:cNvPicPr>
            <a:picLocks noChangeAspect="1" noChangeArrowheads="1"/>
          </p:cNvPicPr>
          <p:nvPr/>
        </p:nvPicPr>
        <p:blipFill>
          <a:blip r:embed="rId6" cstate="print"/>
          <a:srcRect r="31648" b="42702"/>
          <a:stretch>
            <a:fillRect/>
          </a:stretch>
        </p:blipFill>
        <p:spPr bwMode="auto">
          <a:xfrm>
            <a:off x="5688012" y="3048000"/>
            <a:ext cx="2922588" cy="3095625"/>
          </a:xfrm>
          <a:prstGeom prst="rect">
            <a:avLst/>
          </a:prstGeom>
          <a:noFill/>
        </p:spPr>
      </p:pic>
      <p:sp>
        <p:nvSpPr>
          <p:cNvPr id="60434" name="Oval 18"/>
          <p:cNvSpPr>
            <a:spLocks noChangeArrowheads="1"/>
          </p:cNvSpPr>
          <p:nvPr/>
        </p:nvSpPr>
        <p:spPr bwMode="auto">
          <a:xfrm>
            <a:off x="2268538" y="3245406"/>
            <a:ext cx="73025" cy="73025"/>
          </a:xfrm>
          <a:prstGeom prst="ellipse">
            <a:avLst/>
          </a:prstGeom>
          <a:solidFill>
            <a:schemeClr val="folHlink"/>
          </a:solidFill>
          <a:ln w="9525">
            <a:noFill/>
            <a:round/>
            <a:headEnd/>
            <a:tailEnd/>
          </a:ln>
          <a:effectLst/>
        </p:spPr>
        <p:txBody>
          <a:bodyPr wrap="none" anchor="ctr"/>
          <a:lstStyle/>
          <a:p>
            <a:endParaRPr lang="es-ES"/>
          </a:p>
        </p:txBody>
      </p:sp>
      <p:pic>
        <p:nvPicPr>
          <p:cNvPr id="10" name="Picture 11" descr="Logo UMA"/>
          <p:cNvPicPr>
            <a:picLocks noChangeAspect="1" noChangeArrowheads="1"/>
          </p:cNvPicPr>
          <p:nvPr/>
        </p:nvPicPr>
        <p:blipFill>
          <a:blip r:embed="rId7"/>
          <a:srcRect/>
          <a:stretch>
            <a:fillRect/>
          </a:stretch>
        </p:blipFill>
        <p:spPr bwMode="auto">
          <a:xfrm>
            <a:off x="0" y="5837238"/>
            <a:ext cx="1066800" cy="1020762"/>
          </a:xfrm>
          <a:prstGeom prst="rect">
            <a:avLst/>
          </a:prstGeom>
          <a:noFill/>
        </p:spPr>
      </p:pic>
      <p:sp>
        <p:nvSpPr>
          <p:cNvPr id="11"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60438"/>
          </a:xfrm>
        </p:spPr>
        <p:txBody>
          <a:bodyPr/>
          <a:lstStyle/>
          <a:p>
            <a:r>
              <a:rPr lang="es-ES" dirty="0" smtClean="0"/>
              <a:t>Cálculo de </a:t>
            </a:r>
            <a:r>
              <a:rPr lang="es-ES" dirty="0" err="1" smtClean="0"/>
              <a:t>irradiancia</a:t>
            </a:r>
            <a:r>
              <a:rPr lang="es-ES" dirty="0"/>
              <a:t/>
            </a:r>
            <a:br>
              <a:rPr lang="es-ES" dirty="0"/>
            </a:br>
            <a:r>
              <a:rPr lang="es-ES" sz="2000" dirty="0" smtClean="0"/>
              <a:t>(integración en el modelo ESRA)</a:t>
            </a:r>
            <a:endParaRPr lang="es-ES" dirty="0"/>
          </a:p>
        </p:txBody>
      </p:sp>
      <p:sp>
        <p:nvSpPr>
          <p:cNvPr id="115715" name="Rectangle 3"/>
          <p:cNvSpPr>
            <a:spLocks noGrp="1" noChangeArrowheads="1"/>
          </p:cNvSpPr>
          <p:nvPr>
            <p:ph idx="1"/>
          </p:nvPr>
        </p:nvSpPr>
        <p:spPr>
          <a:xfrm>
            <a:off x="404812" y="4648200"/>
            <a:ext cx="8281988" cy="1219200"/>
          </a:xfrm>
        </p:spPr>
        <p:txBody>
          <a:bodyPr/>
          <a:lstStyle/>
          <a:p>
            <a:pPr>
              <a:buFont typeface="Wingdings" pitchFamily="2" charset="2"/>
              <a:buNone/>
            </a:pPr>
            <a:endParaRPr lang="es-ES" b="1" dirty="0" smtClean="0">
              <a:latin typeface="Courier New" pitchFamily="49" charset="0"/>
            </a:endParaRPr>
          </a:p>
          <a:p>
            <a:pPr algn="ctr">
              <a:buFont typeface="Wingdings" pitchFamily="2" charset="2"/>
              <a:buNone/>
            </a:pPr>
            <a:r>
              <a:rPr lang="es-ES" b="1" dirty="0" smtClean="0">
                <a:latin typeface="+mj-lt"/>
              </a:rPr>
              <a:t>Alto coste computacional!!</a:t>
            </a:r>
            <a:r>
              <a:rPr lang="es-ES" b="1" dirty="0" smtClean="0">
                <a:latin typeface="Courier New" pitchFamily="49" charset="0"/>
              </a:rPr>
              <a:t>	</a:t>
            </a:r>
            <a:r>
              <a:rPr lang="es-ES" b="1" dirty="0">
                <a:latin typeface="Courier New" pitchFamily="49" charset="0"/>
              </a:rPr>
              <a:t>	</a:t>
            </a:r>
          </a:p>
        </p:txBody>
      </p:sp>
      <p:pic>
        <p:nvPicPr>
          <p:cNvPr id="115716" name="Picture 4"/>
          <p:cNvPicPr>
            <a:picLocks noChangeAspect="1" noChangeArrowheads="1"/>
          </p:cNvPicPr>
          <p:nvPr/>
        </p:nvPicPr>
        <p:blipFill>
          <a:blip r:embed="rId4" cstate="print"/>
          <a:srcRect/>
          <a:stretch>
            <a:fillRect/>
          </a:stretch>
        </p:blipFill>
        <p:spPr bwMode="auto">
          <a:xfrm>
            <a:off x="2771775" y="1700213"/>
            <a:ext cx="3429000" cy="857250"/>
          </a:xfrm>
          <a:prstGeom prst="rect">
            <a:avLst/>
          </a:prstGeom>
          <a:noFill/>
        </p:spPr>
      </p:pic>
      <p:pic>
        <p:nvPicPr>
          <p:cNvPr id="5" name="Picture 11" descr="Logo UMA"/>
          <p:cNvPicPr>
            <a:picLocks noChangeAspect="1" noChangeArrowheads="1"/>
          </p:cNvPicPr>
          <p:nvPr/>
        </p:nvPicPr>
        <p:blipFill>
          <a:blip r:embed="rId5"/>
          <a:srcRect/>
          <a:stretch>
            <a:fillRect/>
          </a:stretch>
        </p:blipFill>
        <p:spPr bwMode="auto">
          <a:xfrm>
            <a:off x="0" y="5837238"/>
            <a:ext cx="1066800" cy="1020762"/>
          </a:xfrm>
          <a:prstGeom prst="rect">
            <a:avLst/>
          </a:prstGeom>
          <a:noFill/>
        </p:spPr>
      </p:pic>
      <p:sp>
        <p:nvSpPr>
          <p:cNvPr id="6"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
        <p:nvSpPr>
          <p:cNvPr id="7" name="Rectangle 8"/>
          <p:cNvSpPr>
            <a:spLocks noChangeArrowheads="1"/>
          </p:cNvSpPr>
          <p:nvPr/>
        </p:nvSpPr>
        <p:spPr bwMode="auto">
          <a:xfrm>
            <a:off x="1258888" y="3076575"/>
            <a:ext cx="6553200" cy="1800225"/>
          </a:xfrm>
          <a:prstGeom prst="rect">
            <a:avLst/>
          </a:prstGeom>
          <a:solidFill>
            <a:schemeClr val="accent1"/>
          </a:solidFill>
          <a:ln w="9525">
            <a:solidFill>
              <a:schemeClr val="tx1"/>
            </a:solidFill>
            <a:miter lim="800000"/>
            <a:headEnd/>
            <a:tailEnd/>
          </a:ln>
          <a:effectLst/>
        </p:spPr>
        <p:txBody>
          <a:bodyPr wrap="none" anchor="ctr"/>
          <a:lstStyle/>
          <a:p>
            <a:endParaRPr lang="es-ES"/>
          </a:p>
        </p:txBody>
      </p:sp>
      <p:graphicFrame>
        <p:nvGraphicFramePr>
          <p:cNvPr id="8" name="Object 4"/>
          <p:cNvGraphicFramePr>
            <a:graphicFrameLocks noChangeAspect="1"/>
          </p:cNvGraphicFramePr>
          <p:nvPr/>
        </p:nvGraphicFramePr>
        <p:xfrm>
          <a:off x="1835150" y="3078162"/>
          <a:ext cx="5256213" cy="1722438"/>
        </p:xfrm>
        <a:graphic>
          <a:graphicData uri="http://schemas.openxmlformats.org/presentationml/2006/ole">
            <p:oleObj spid="_x0000_s217090" name="Ecuación" r:id="rId6" imgW="1511280" imgH="495000" progId="Equation.3">
              <p:embed/>
            </p:oleObj>
          </a:graphicData>
        </a:graphic>
      </p:graphicFrame>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524000"/>
            <a:ext cx="8229600" cy="4530725"/>
          </a:xfrm>
        </p:spPr>
        <p:txBody>
          <a:bodyPr/>
          <a:lstStyle/>
          <a:p>
            <a:r>
              <a:rPr lang="es-ES" dirty="0" smtClean="0">
                <a:latin typeface="+mj-lt"/>
              </a:rPr>
              <a:t>Claves:</a:t>
            </a:r>
          </a:p>
          <a:p>
            <a:pPr lvl="1"/>
            <a:r>
              <a:rPr lang="es-ES" dirty="0" smtClean="0">
                <a:latin typeface="+mj-lt"/>
              </a:rPr>
              <a:t>Reutilización de cálculos</a:t>
            </a:r>
          </a:p>
          <a:p>
            <a:pPr lvl="2"/>
            <a:r>
              <a:rPr lang="es-ES" dirty="0" smtClean="0">
                <a:latin typeface="+mj-lt"/>
              </a:rPr>
              <a:t>El Sol pasa muchas veces por el mismo lugar de la bóveda celeste</a:t>
            </a:r>
          </a:p>
          <a:p>
            <a:pPr lvl="1"/>
            <a:r>
              <a:rPr lang="es-ES" dirty="0" smtClean="0">
                <a:latin typeface="+mj-lt"/>
              </a:rPr>
              <a:t>Matrices de Energía</a:t>
            </a:r>
          </a:p>
          <a:p>
            <a:pPr lvl="2"/>
            <a:r>
              <a:rPr lang="es-ES" dirty="0" err="1" smtClean="0">
                <a:latin typeface="+mj-lt"/>
              </a:rPr>
              <a:t>Precálculo</a:t>
            </a:r>
            <a:r>
              <a:rPr lang="es-ES" dirty="0" smtClean="0">
                <a:latin typeface="+mj-lt"/>
              </a:rPr>
              <a:t> de parámetros constantes en ausencia de sombras </a:t>
            </a:r>
          </a:p>
          <a:p>
            <a:pPr lvl="1"/>
            <a:r>
              <a:rPr lang="es-ES" dirty="0" smtClean="0">
                <a:latin typeface="+mj-lt"/>
              </a:rPr>
              <a:t>Condiciones de contorno</a:t>
            </a:r>
          </a:p>
          <a:p>
            <a:pPr lvl="2"/>
            <a:r>
              <a:rPr lang="es-ES" dirty="0" smtClean="0">
                <a:latin typeface="+mj-lt"/>
              </a:rPr>
              <a:t>El perfil del horizonte en cada punto establece condiciones de contorno ad hoc</a:t>
            </a:r>
            <a:endParaRPr lang="es-ES" dirty="0">
              <a:latin typeface="+mj-lt"/>
            </a:endParaRPr>
          </a:p>
        </p:txBody>
      </p:sp>
      <p:sp>
        <p:nvSpPr>
          <p:cNvPr id="4" name="Rectangle 2"/>
          <p:cNvSpPr>
            <a:spLocks noGrp="1" noChangeArrowheads="1"/>
          </p:cNvSpPr>
          <p:nvPr>
            <p:ph type="title"/>
          </p:nvPr>
        </p:nvSpPr>
        <p:spPr>
          <a:xfrm>
            <a:off x="457200" y="381000"/>
            <a:ext cx="8229600" cy="960438"/>
          </a:xfrm>
        </p:spPr>
        <p:txBody>
          <a:bodyPr/>
          <a:lstStyle/>
          <a:p>
            <a:r>
              <a:rPr lang="es-ES" dirty="0" smtClean="0"/>
              <a:t>Cálculo de </a:t>
            </a:r>
            <a:r>
              <a:rPr lang="es-ES" dirty="0" err="1" smtClean="0"/>
              <a:t>irradiancia</a:t>
            </a:r>
            <a:r>
              <a:rPr lang="es-ES" dirty="0"/>
              <a:t/>
            </a:r>
            <a:br>
              <a:rPr lang="es-ES" dirty="0"/>
            </a:br>
            <a:r>
              <a:rPr lang="es-ES" sz="2000" dirty="0" smtClean="0"/>
              <a:t>(integración según el modelo propuesto)</a:t>
            </a:r>
            <a:endParaRPr lang="es-ES" dirty="0"/>
          </a:p>
        </p:txBody>
      </p:sp>
      <p:pic>
        <p:nvPicPr>
          <p:cNvPr id="5" name="Picture 11" descr="Logo UMA"/>
          <p:cNvPicPr>
            <a:picLocks noChangeAspect="1" noChangeArrowheads="1"/>
          </p:cNvPicPr>
          <p:nvPr/>
        </p:nvPicPr>
        <p:blipFill>
          <a:blip r:embed="rId2"/>
          <a:srcRect/>
          <a:stretch>
            <a:fillRect/>
          </a:stretch>
        </p:blipFill>
        <p:spPr bwMode="auto">
          <a:xfrm>
            <a:off x="0" y="5837238"/>
            <a:ext cx="1066800" cy="1020762"/>
          </a:xfrm>
          <a:prstGeom prst="rect">
            <a:avLst/>
          </a:prstGeom>
          <a:noFill/>
        </p:spPr>
      </p:pic>
      <p:sp>
        <p:nvSpPr>
          <p:cNvPr id="6"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4210" name="Picture 2" descr="P1020059"/>
          <p:cNvPicPr>
            <a:picLocks noChangeAspect="1" noChangeArrowheads="1"/>
          </p:cNvPicPr>
          <p:nvPr/>
        </p:nvPicPr>
        <p:blipFill>
          <a:blip r:embed="rId2" cstate="print"/>
          <a:srcRect/>
          <a:stretch>
            <a:fillRect/>
          </a:stretch>
        </p:blipFill>
        <p:spPr bwMode="auto">
          <a:xfrm>
            <a:off x="0" y="0"/>
            <a:ext cx="9356725" cy="7016750"/>
          </a:xfrm>
          <a:prstGeom prst="rect">
            <a:avLst/>
          </a:prstGeom>
          <a:noFill/>
        </p:spPr>
      </p:pic>
      <p:pic>
        <p:nvPicPr>
          <p:cNvPr id="6" name="Picture 2" descr="R0017081"/>
          <p:cNvPicPr>
            <a:picLocks noChangeAspect="1" noChangeArrowheads="1"/>
          </p:cNvPicPr>
          <p:nvPr/>
        </p:nvPicPr>
        <p:blipFill>
          <a:blip r:embed="rId3" cstate="print"/>
          <a:srcRect/>
          <a:stretch>
            <a:fillRect/>
          </a:stretch>
        </p:blipFill>
        <p:spPr bwMode="auto">
          <a:xfrm>
            <a:off x="0" y="0"/>
            <a:ext cx="9356725" cy="7016750"/>
          </a:xfrm>
          <a:prstGeom prst="rect">
            <a:avLst/>
          </a:prstGeom>
          <a:noFill/>
        </p:spPr>
      </p:pic>
      <p:pic>
        <p:nvPicPr>
          <p:cNvPr id="7" name="Picture 2" descr="R0017515"/>
          <p:cNvPicPr>
            <a:picLocks noChangeAspect="1" noChangeArrowheads="1"/>
          </p:cNvPicPr>
          <p:nvPr/>
        </p:nvPicPr>
        <p:blipFill>
          <a:blip r:embed="rId4" cstate="print"/>
          <a:srcRect/>
          <a:stretch>
            <a:fillRect/>
          </a:stretch>
        </p:blipFill>
        <p:spPr bwMode="auto">
          <a:xfrm>
            <a:off x="-38480" y="0"/>
            <a:ext cx="9448800" cy="7085132"/>
          </a:xfrm>
          <a:prstGeom prst="rect">
            <a:avLst/>
          </a:prstGeom>
          <a:noFill/>
        </p:spPr>
      </p:pic>
      <p:pic>
        <p:nvPicPr>
          <p:cNvPr id="8" name="Picture 11" descr="Logo UMA"/>
          <p:cNvPicPr>
            <a:picLocks noChangeAspect="1" noChangeArrowheads="1"/>
          </p:cNvPicPr>
          <p:nvPr/>
        </p:nvPicPr>
        <p:blipFill>
          <a:blip r:embed="rId5"/>
          <a:srcRect/>
          <a:stretch>
            <a:fillRect/>
          </a:stretch>
        </p:blipFill>
        <p:spPr bwMode="auto">
          <a:xfrm>
            <a:off x="0" y="5837238"/>
            <a:ext cx="1066800" cy="1020762"/>
          </a:xfrm>
          <a:prstGeom prst="rect">
            <a:avLst/>
          </a:prstGeom>
          <a:noFill/>
        </p:spPr>
      </p:pic>
      <p:sp>
        <p:nvSpPr>
          <p:cNvPr id="9"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advTm="1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42" name="Rectangle 6"/>
          <p:cNvSpPr>
            <a:spLocks noGrp="1" noChangeArrowheads="1"/>
          </p:cNvSpPr>
          <p:nvPr>
            <p:ph type="title"/>
          </p:nvPr>
        </p:nvSpPr>
        <p:spPr>
          <a:xfrm>
            <a:off x="395288" y="0"/>
            <a:ext cx="8229600" cy="960438"/>
          </a:xfrm>
          <a:noFill/>
          <a:ln/>
        </p:spPr>
        <p:txBody>
          <a:bodyPr/>
          <a:lstStyle/>
          <a:p>
            <a:r>
              <a:rPr lang="es-ES" dirty="0" smtClean="0"/>
              <a:t>Paso 1. Posición del Sol</a:t>
            </a:r>
            <a:endParaRPr lang="es-ES" dirty="0"/>
          </a:p>
        </p:txBody>
      </p:sp>
      <p:sp>
        <p:nvSpPr>
          <p:cNvPr id="142339" name="Rectangle 3"/>
          <p:cNvSpPr>
            <a:spLocks noGrp="1" noChangeArrowheads="1"/>
          </p:cNvSpPr>
          <p:nvPr>
            <p:ph idx="1"/>
          </p:nvPr>
        </p:nvSpPr>
        <p:spPr>
          <a:xfrm>
            <a:off x="1042988" y="2708275"/>
            <a:ext cx="6697662" cy="2160588"/>
          </a:xfrm>
        </p:spPr>
        <p:txBody>
          <a:bodyPr/>
          <a:lstStyle/>
          <a:p>
            <a:pPr>
              <a:lnSpc>
                <a:spcPct val="80000"/>
              </a:lnSpc>
              <a:buFont typeface="Wingdings" pitchFamily="2" charset="2"/>
              <a:buNone/>
            </a:pPr>
            <a:r>
              <a:rPr lang="es-ES" sz="2800" b="1" dirty="0">
                <a:latin typeface="Courier New" pitchFamily="49" charset="0"/>
              </a:rPr>
              <a:t>for t= t_ini, t_end, tstep</a:t>
            </a:r>
          </a:p>
          <a:p>
            <a:pPr>
              <a:lnSpc>
                <a:spcPct val="80000"/>
              </a:lnSpc>
              <a:buFont typeface="Wingdings" pitchFamily="2" charset="2"/>
              <a:buNone/>
            </a:pPr>
            <a:r>
              <a:rPr lang="es-ES" sz="2800" b="1" dirty="0">
                <a:latin typeface="Courier New" pitchFamily="49" charset="0"/>
              </a:rPr>
              <a:t>		cell = sun_position(t)</a:t>
            </a:r>
          </a:p>
          <a:p>
            <a:pPr>
              <a:lnSpc>
                <a:spcPct val="80000"/>
              </a:lnSpc>
              <a:buFont typeface="Wingdings" pitchFamily="2" charset="2"/>
              <a:buNone/>
            </a:pPr>
            <a:r>
              <a:rPr lang="es-ES" sz="2800" b="1" dirty="0">
                <a:latin typeface="Courier New" pitchFamily="49" charset="0"/>
              </a:rPr>
              <a:t>		E[cell] + = tstep·P (t</a:t>
            </a:r>
            <a:r>
              <a:rPr lang="es-ES" sz="2800" b="1" dirty="0" smtClean="0">
                <a:latin typeface="Courier New" pitchFamily="49" charset="0"/>
              </a:rPr>
              <a:t>)</a:t>
            </a:r>
          </a:p>
        </p:txBody>
      </p:sp>
      <p:pic>
        <p:nvPicPr>
          <p:cNvPr id="142340" name="Picture 4"/>
          <p:cNvPicPr>
            <a:picLocks noChangeAspect="1" noChangeArrowheads="1"/>
          </p:cNvPicPr>
          <p:nvPr/>
        </p:nvPicPr>
        <p:blipFill>
          <a:blip r:embed="rId3" cstate="print"/>
          <a:srcRect/>
          <a:stretch>
            <a:fillRect/>
          </a:stretch>
        </p:blipFill>
        <p:spPr bwMode="auto">
          <a:xfrm>
            <a:off x="2843213" y="1196975"/>
            <a:ext cx="3429000" cy="857250"/>
          </a:xfrm>
          <a:prstGeom prst="rect">
            <a:avLst/>
          </a:prstGeom>
          <a:noFill/>
        </p:spPr>
      </p:pic>
      <p:pic>
        <p:nvPicPr>
          <p:cNvPr id="142343" name="Picture 7"/>
          <p:cNvPicPr>
            <a:picLocks noChangeAspect="1" noChangeArrowheads="1"/>
          </p:cNvPicPr>
          <p:nvPr/>
        </p:nvPicPr>
        <p:blipFill>
          <a:blip r:embed="rId4" cstate="print"/>
          <a:srcRect/>
          <a:stretch>
            <a:fillRect/>
          </a:stretch>
        </p:blipFill>
        <p:spPr bwMode="auto">
          <a:xfrm>
            <a:off x="2843213" y="4724400"/>
            <a:ext cx="3409950" cy="885825"/>
          </a:xfrm>
          <a:prstGeom prst="rect">
            <a:avLst/>
          </a:prstGeom>
          <a:noFill/>
        </p:spPr>
      </p:pic>
      <p:grpSp>
        <p:nvGrpSpPr>
          <p:cNvPr id="2" name="Group 14"/>
          <p:cNvGrpSpPr>
            <a:grpSpLocks/>
          </p:cNvGrpSpPr>
          <p:nvPr/>
        </p:nvGrpSpPr>
        <p:grpSpPr bwMode="auto">
          <a:xfrm>
            <a:off x="3276600" y="5084763"/>
            <a:ext cx="1893888" cy="1168400"/>
            <a:chOff x="2064" y="3385"/>
            <a:chExt cx="1193" cy="736"/>
          </a:xfrm>
        </p:grpSpPr>
        <p:sp>
          <p:nvSpPr>
            <p:cNvPr id="142344" name="Rectangle 8"/>
            <p:cNvSpPr>
              <a:spLocks noChangeArrowheads="1"/>
            </p:cNvSpPr>
            <p:nvPr/>
          </p:nvSpPr>
          <p:spPr bwMode="auto">
            <a:xfrm>
              <a:off x="2653" y="3385"/>
              <a:ext cx="45" cy="46"/>
            </a:xfrm>
            <a:prstGeom prst="rect">
              <a:avLst/>
            </a:prstGeom>
            <a:solidFill>
              <a:schemeClr val="accent1"/>
            </a:solidFill>
            <a:ln w="9525">
              <a:solidFill>
                <a:schemeClr val="tx1"/>
              </a:solidFill>
              <a:miter lim="800000"/>
              <a:headEnd/>
              <a:tailEnd/>
            </a:ln>
            <a:effectLst/>
          </p:spPr>
          <p:txBody>
            <a:bodyPr wrap="none" anchor="ctr"/>
            <a:lstStyle/>
            <a:p>
              <a:endParaRPr lang="es-ES"/>
            </a:p>
          </p:txBody>
        </p:sp>
        <p:sp>
          <p:nvSpPr>
            <p:cNvPr id="142345" name="Line 9"/>
            <p:cNvSpPr>
              <a:spLocks noChangeShapeType="1"/>
            </p:cNvSpPr>
            <p:nvPr/>
          </p:nvSpPr>
          <p:spPr bwMode="auto">
            <a:xfrm flipV="1">
              <a:off x="2653" y="3456"/>
              <a:ext cx="23" cy="382"/>
            </a:xfrm>
            <a:prstGeom prst="line">
              <a:avLst/>
            </a:prstGeom>
            <a:noFill/>
            <a:ln w="9525">
              <a:solidFill>
                <a:schemeClr val="tx1"/>
              </a:solidFill>
              <a:round/>
              <a:headEnd/>
              <a:tailEnd type="triangle" w="med" len="med"/>
            </a:ln>
            <a:effectLst/>
          </p:spPr>
          <p:txBody>
            <a:bodyPr/>
            <a:lstStyle/>
            <a:p>
              <a:endParaRPr lang="es-ES"/>
            </a:p>
          </p:txBody>
        </p:sp>
        <p:sp>
          <p:nvSpPr>
            <p:cNvPr id="142346" name="Line 10"/>
            <p:cNvSpPr>
              <a:spLocks noChangeShapeType="1"/>
            </p:cNvSpPr>
            <p:nvPr/>
          </p:nvSpPr>
          <p:spPr bwMode="auto">
            <a:xfrm flipV="1">
              <a:off x="2426" y="3748"/>
              <a:ext cx="23" cy="181"/>
            </a:xfrm>
            <a:prstGeom prst="line">
              <a:avLst/>
            </a:prstGeom>
            <a:noFill/>
            <a:ln w="9525">
              <a:solidFill>
                <a:schemeClr val="tx1"/>
              </a:solidFill>
              <a:round/>
              <a:headEnd/>
              <a:tailEnd type="triangle" w="med" len="med"/>
            </a:ln>
            <a:effectLst/>
          </p:spPr>
          <p:txBody>
            <a:bodyPr/>
            <a:lstStyle/>
            <a:p>
              <a:endParaRPr lang="es-ES"/>
            </a:p>
          </p:txBody>
        </p:sp>
        <p:sp>
          <p:nvSpPr>
            <p:cNvPr id="142347" name="Rectangle 11"/>
            <p:cNvSpPr>
              <a:spLocks noChangeArrowheads="1"/>
            </p:cNvSpPr>
            <p:nvPr/>
          </p:nvSpPr>
          <p:spPr bwMode="auto">
            <a:xfrm>
              <a:off x="2426" y="3657"/>
              <a:ext cx="45" cy="46"/>
            </a:xfrm>
            <a:prstGeom prst="rect">
              <a:avLst/>
            </a:prstGeom>
            <a:solidFill>
              <a:schemeClr val="accent1"/>
            </a:solidFill>
            <a:ln w="9525">
              <a:solidFill>
                <a:schemeClr val="tx1"/>
              </a:solidFill>
              <a:miter lim="800000"/>
              <a:headEnd/>
              <a:tailEnd/>
            </a:ln>
            <a:effectLst/>
          </p:spPr>
          <p:txBody>
            <a:bodyPr wrap="none" anchor="ctr"/>
            <a:lstStyle/>
            <a:p>
              <a:endParaRPr lang="es-ES"/>
            </a:p>
          </p:txBody>
        </p:sp>
        <p:sp>
          <p:nvSpPr>
            <p:cNvPr id="142348" name="Text Box 12"/>
            <p:cNvSpPr txBox="1">
              <a:spLocks noChangeArrowheads="1"/>
            </p:cNvSpPr>
            <p:nvPr/>
          </p:nvSpPr>
          <p:spPr bwMode="auto">
            <a:xfrm>
              <a:off x="2686" y="3744"/>
              <a:ext cx="571" cy="194"/>
            </a:xfrm>
            <a:prstGeom prst="rect">
              <a:avLst/>
            </a:prstGeom>
            <a:noFill/>
            <a:ln w="9525">
              <a:noFill/>
              <a:miter lim="800000"/>
              <a:headEnd/>
              <a:tailEnd/>
            </a:ln>
            <a:effectLst/>
          </p:spPr>
          <p:txBody>
            <a:bodyPr wrap="none">
              <a:spAutoFit/>
            </a:bodyPr>
            <a:lstStyle/>
            <a:p>
              <a:r>
                <a:rPr lang="es-ES" sz="1400" dirty="0">
                  <a:latin typeface="Tahoma" pitchFamily="34" charset="0"/>
                </a:rPr>
                <a:t>37 </a:t>
              </a:r>
              <a:r>
                <a:rPr lang="es-ES" sz="1400" dirty="0">
                  <a:latin typeface="+mj-lt"/>
                </a:rPr>
                <a:t>veces</a:t>
              </a:r>
            </a:p>
          </p:txBody>
        </p:sp>
        <p:sp>
          <p:nvSpPr>
            <p:cNvPr id="142349" name="Text Box 13"/>
            <p:cNvSpPr txBox="1">
              <a:spLocks noChangeArrowheads="1"/>
            </p:cNvSpPr>
            <p:nvPr/>
          </p:nvSpPr>
          <p:spPr bwMode="auto">
            <a:xfrm>
              <a:off x="2064" y="3929"/>
              <a:ext cx="549" cy="192"/>
            </a:xfrm>
            <a:prstGeom prst="rect">
              <a:avLst/>
            </a:prstGeom>
            <a:noFill/>
            <a:ln w="9525">
              <a:noFill/>
              <a:miter lim="800000"/>
              <a:headEnd/>
              <a:tailEnd/>
            </a:ln>
            <a:effectLst/>
          </p:spPr>
          <p:txBody>
            <a:bodyPr wrap="none">
              <a:spAutoFit/>
            </a:bodyPr>
            <a:lstStyle/>
            <a:p>
              <a:r>
                <a:rPr lang="es-ES" sz="1400">
                  <a:latin typeface="Tahoma" pitchFamily="34" charset="0"/>
                </a:rPr>
                <a:t>67 veces</a:t>
              </a:r>
            </a:p>
          </p:txBody>
        </p:sp>
      </p:grpSp>
      <p:pic>
        <p:nvPicPr>
          <p:cNvPr id="13" name="Picture 11" descr="Logo UMA"/>
          <p:cNvPicPr>
            <a:picLocks noChangeAspect="1" noChangeArrowheads="1"/>
          </p:cNvPicPr>
          <p:nvPr/>
        </p:nvPicPr>
        <p:blipFill>
          <a:blip r:embed="rId5"/>
          <a:srcRect/>
          <a:stretch>
            <a:fillRect/>
          </a:stretch>
        </p:blipFill>
        <p:spPr bwMode="auto">
          <a:xfrm>
            <a:off x="0" y="5837238"/>
            <a:ext cx="1066800" cy="1020762"/>
          </a:xfrm>
          <a:prstGeom prst="rect">
            <a:avLst/>
          </a:prstGeom>
          <a:noFill/>
        </p:spPr>
      </p:pic>
      <p:sp>
        <p:nvSpPr>
          <p:cNvPr id="1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468313" y="-26988"/>
            <a:ext cx="8229600" cy="1371601"/>
          </a:xfrm>
        </p:spPr>
        <p:txBody>
          <a:bodyPr/>
          <a:lstStyle/>
          <a:p>
            <a:r>
              <a:rPr lang="es-ES" dirty="0" smtClean="0"/>
              <a:t>Paso 2. Matrices de Energía</a:t>
            </a:r>
            <a:endParaRPr lang="es-ES" dirty="0"/>
          </a:p>
        </p:txBody>
      </p:sp>
      <p:sp>
        <p:nvSpPr>
          <p:cNvPr id="116739" name="Rectangle 3"/>
          <p:cNvSpPr>
            <a:spLocks noGrp="1" noChangeArrowheads="1"/>
          </p:cNvSpPr>
          <p:nvPr>
            <p:ph type="body" sz="half" idx="1"/>
          </p:nvPr>
        </p:nvSpPr>
        <p:spPr>
          <a:xfrm>
            <a:off x="1835150" y="2743200"/>
            <a:ext cx="8135938" cy="1943100"/>
          </a:xfrm>
        </p:spPr>
        <p:txBody>
          <a:bodyPr/>
          <a:lstStyle/>
          <a:p>
            <a:pPr>
              <a:buFont typeface="Wingdings" pitchFamily="2" charset="2"/>
              <a:buNone/>
            </a:pPr>
            <a:r>
              <a:rPr lang="es-ES" sz="2000" b="1" dirty="0">
                <a:latin typeface="Courier New" pitchFamily="49" charset="0"/>
              </a:rPr>
              <a:t>sumE[zenith] = E [zenith]</a:t>
            </a:r>
          </a:p>
          <a:p>
            <a:pPr>
              <a:buFont typeface="Wingdings" pitchFamily="2" charset="2"/>
              <a:buNone/>
            </a:pPr>
            <a:r>
              <a:rPr lang="es-ES" sz="2000" b="1" dirty="0">
                <a:latin typeface="Courier New" pitchFamily="49" charset="0"/>
              </a:rPr>
              <a:t>for elev = zenith-1 , 0 </a:t>
            </a:r>
          </a:p>
          <a:p>
            <a:pPr>
              <a:buFont typeface="Wingdings" pitchFamily="2" charset="2"/>
              <a:buNone/>
            </a:pPr>
            <a:r>
              <a:rPr lang="es-ES" sz="2000" b="1" dirty="0">
                <a:latin typeface="Courier New" pitchFamily="49" charset="0"/>
              </a:rPr>
              <a:t>		sumE[cell]= E[cell]+sumE[upper_cell]	</a:t>
            </a:r>
          </a:p>
          <a:p>
            <a:pPr>
              <a:buFont typeface="Wingdings" pitchFamily="2" charset="2"/>
              <a:buNone/>
            </a:pPr>
            <a:r>
              <a:rPr lang="es-ES" sz="2000" b="1" dirty="0">
                <a:latin typeface="Courier New" pitchFamily="49" charset="0"/>
              </a:rPr>
              <a:t>	</a:t>
            </a:r>
          </a:p>
        </p:txBody>
      </p:sp>
      <p:graphicFrame>
        <p:nvGraphicFramePr>
          <p:cNvPr id="116759" name="Object 23"/>
          <p:cNvGraphicFramePr>
            <a:graphicFrameLocks noChangeAspect="1"/>
          </p:cNvGraphicFramePr>
          <p:nvPr>
            <p:ph sz="half" idx="2"/>
          </p:nvPr>
        </p:nvGraphicFramePr>
        <p:xfrm>
          <a:off x="6511925" y="4822825"/>
          <a:ext cx="2043113" cy="882650"/>
        </p:xfrm>
        <a:graphic>
          <a:graphicData uri="http://schemas.openxmlformats.org/presentationml/2006/ole">
            <p:oleObj spid="_x0000_s179202" name="Ecuación" r:id="rId4" imgW="1028700" imgH="444500" progId="Equation.3">
              <p:embed/>
            </p:oleObj>
          </a:graphicData>
        </a:graphic>
      </p:graphicFrame>
      <p:pic>
        <p:nvPicPr>
          <p:cNvPr id="116745" name="Picture 9"/>
          <p:cNvPicPr>
            <a:picLocks noChangeAspect="1" noChangeArrowheads="1"/>
          </p:cNvPicPr>
          <p:nvPr/>
        </p:nvPicPr>
        <p:blipFill>
          <a:blip r:embed="rId5" cstate="print"/>
          <a:srcRect/>
          <a:stretch>
            <a:fillRect/>
          </a:stretch>
        </p:blipFill>
        <p:spPr bwMode="auto">
          <a:xfrm>
            <a:off x="2700338" y="1171575"/>
            <a:ext cx="3409950" cy="885825"/>
          </a:xfrm>
          <a:prstGeom prst="rect">
            <a:avLst/>
          </a:prstGeom>
          <a:noFill/>
        </p:spPr>
      </p:pic>
      <p:pic>
        <p:nvPicPr>
          <p:cNvPr id="116747" name="Picture 11"/>
          <p:cNvPicPr>
            <a:picLocks noChangeAspect="1" noChangeArrowheads="1"/>
          </p:cNvPicPr>
          <p:nvPr/>
        </p:nvPicPr>
        <p:blipFill>
          <a:blip r:embed="rId6" cstate="print"/>
          <a:srcRect/>
          <a:stretch>
            <a:fillRect/>
          </a:stretch>
        </p:blipFill>
        <p:spPr bwMode="auto">
          <a:xfrm>
            <a:off x="2700338" y="4648200"/>
            <a:ext cx="3429000" cy="857250"/>
          </a:xfrm>
          <a:prstGeom prst="rect">
            <a:avLst/>
          </a:prstGeom>
          <a:noFill/>
        </p:spPr>
      </p:pic>
      <p:sp>
        <p:nvSpPr>
          <p:cNvPr id="116749" name="Rectangle 13"/>
          <p:cNvSpPr>
            <a:spLocks noChangeArrowheads="1"/>
          </p:cNvSpPr>
          <p:nvPr/>
        </p:nvSpPr>
        <p:spPr bwMode="auto">
          <a:xfrm>
            <a:off x="3851275" y="1427163"/>
            <a:ext cx="73025" cy="71437"/>
          </a:xfrm>
          <a:prstGeom prst="rect">
            <a:avLst/>
          </a:prstGeom>
          <a:noFill/>
          <a:ln w="9525">
            <a:solidFill>
              <a:schemeClr val="tx1"/>
            </a:solidFill>
            <a:miter lim="800000"/>
            <a:headEnd/>
            <a:tailEnd/>
          </a:ln>
          <a:effectLst/>
        </p:spPr>
        <p:txBody>
          <a:bodyPr wrap="none" anchor="ctr"/>
          <a:lstStyle/>
          <a:p>
            <a:endParaRPr lang="es-ES"/>
          </a:p>
        </p:txBody>
      </p:sp>
      <p:sp>
        <p:nvSpPr>
          <p:cNvPr id="116750" name="Rectangle 14"/>
          <p:cNvSpPr>
            <a:spLocks noChangeArrowheads="1"/>
          </p:cNvSpPr>
          <p:nvPr/>
        </p:nvSpPr>
        <p:spPr bwMode="auto">
          <a:xfrm>
            <a:off x="3851275" y="1498600"/>
            <a:ext cx="73025" cy="71438"/>
          </a:xfrm>
          <a:prstGeom prst="rect">
            <a:avLst/>
          </a:prstGeom>
          <a:noFill/>
          <a:ln w="9525">
            <a:solidFill>
              <a:schemeClr val="tx1"/>
            </a:solidFill>
            <a:miter lim="800000"/>
            <a:headEnd/>
            <a:tailEnd/>
          </a:ln>
          <a:effectLst/>
        </p:spPr>
        <p:txBody>
          <a:bodyPr wrap="none" anchor="ctr"/>
          <a:lstStyle/>
          <a:p>
            <a:endParaRPr lang="es-ES"/>
          </a:p>
        </p:txBody>
      </p:sp>
      <p:sp>
        <p:nvSpPr>
          <p:cNvPr id="116751" name="Rectangle 15"/>
          <p:cNvSpPr>
            <a:spLocks noChangeArrowheads="1"/>
          </p:cNvSpPr>
          <p:nvPr/>
        </p:nvSpPr>
        <p:spPr bwMode="auto">
          <a:xfrm>
            <a:off x="3851275" y="1354138"/>
            <a:ext cx="73025" cy="71437"/>
          </a:xfrm>
          <a:prstGeom prst="rect">
            <a:avLst/>
          </a:prstGeom>
          <a:noFill/>
          <a:ln w="9525">
            <a:solidFill>
              <a:schemeClr val="tx1"/>
            </a:solidFill>
            <a:miter lim="800000"/>
            <a:headEnd/>
            <a:tailEnd/>
          </a:ln>
          <a:effectLst/>
        </p:spPr>
        <p:txBody>
          <a:bodyPr wrap="none" anchor="ctr"/>
          <a:lstStyle/>
          <a:p>
            <a:endParaRPr lang="es-ES"/>
          </a:p>
        </p:txBody>
      </p:sp>
      <p:sp>
        <p:nvSpPr>
          <p:cNvPr id="116752" name="Rectangle 16"/>
          <p:cNvSpPr>
            <a:spLocks noChangeArrowheads="1"/>
          </p:cNvSpPr>
          <p:nvPr/>
        </p:nvSpPr>
        <p:spPr bwMode="auto">
          <a:xfrm>
            <a:off x="3851275" y="1282700"/>
            <a:ext cx="73025" cy="71438"/>
          </a:xfrm>
          <a:prstGeom prst="rect">
            <a:avLst/>
          </a:prstGeom>
          <a:noFill/>
          <a:ln w="9525">
            <a:solidFill>
              <a:schemeClr val="tx1"/>
            </a:solidFill>
            <a:miter lim="800000"/>
            <a:headEnd/>
            <a:tailEnd/>
          </a:ln>
          <a:effectLst/>
        </p:spPr>
        <p:txBody>
          <a:bodyPr wrap="none" anchor="ctr"/>
          <a:lstStyle/>
          <a:p>
            <a:endParaRPr lang="es-ES"/>
          </a:p>
        </p:txBody>
      </p:sp>
      <p:sp>
        <p:nvSpPr>
          <p:cNvPr id="116753" name="Rectangle 17"/>
          <p:cNvSpPr>
            <a:spLocks noChangeArrowheads="1"/>
          </p:cNvSpPr>
          <p:nvPr/>
        </p:nvSpPr>
        <p:spPr bwMode="auto">
          <a:xfrm>
            <a:off x="3851275" y="1211263"/>
            <a:ext cx="73025" cy="71437"/>
          </a:xfrm>
          <a:prstGeom prst="rect">
            <a:avLst/>
          </a:prstGeom>
          <a:noFill/>
          <a:ln w="9525">
            <a:solidFill>
              <a:schemeClr val="tx1"/>
            </a:solidFill>
            <a:miter lim="800000"/>
            <a:headEnd/>
            <a:tailEnd/>
          </a:ln>
          <a:effectLst/>
        </p:spPr>
        <p:txBody>
          <a:bodyPr wrap="none" anchor="ctr"/>
          <a:lstStyle/>
          <a:p>
            <a:endParaRPr lang="es-ES"/>
          </a:p>
        </p:txBody>
      </p:sp>
      <p:sp>
        <p:nvSpPr>
          <p:cNvPr id="116754" name="Rectangle 18"/>
          <p:cNvSpPr>
            <a:spLocks noChangeArrowheads="1"/>
          </p:cNvSpPr>
          <p:nvPr/>
        </p:nvSpPr>
        <p:spPr bwMode="auto">
          <a:xfrm>
            <a:off x="3851275" y="1138238"/>
            <a:ext cx="73025" cy="71437"/>
          </a:xfrm>
          <a:prstGeom prst="rect">
            <a:avLst/>
          </a:prstGeom>
          <a:noFill/>
          <a:ln w="9525">
            <a:solidFill>
              <a:schemeClr val="tx1"/>
            </a:solidFill>
            <a:miter lim="800000"/>
            <a:headEnd/>
            <a:tailEnd/>
          </a:ln>
          <a:effectLst/>
        </p:spPr>
        <p:txBody>
          <a:bodyPr wrap="none" anchor="ctr"/>
          <a:lstStyle/>
          <a:p>
            <a:endParaRPr lang="es-ES"/>
          </a:p>
        </p:txBody>
      </p:sp>
      <p:sp>
        <p:nvSpPr>
          <p:cNvPr id="116755" name="Rectangle 19"/>
          <p:cNvSpPr>
            <a:spLocks noChangeArrowheads="1"/>
          </p:cNvSpPr>
          <p:nvPr/>
        </p:nvSpPr>
        <p:spPr bwMode="auto">
          <a:xfrm>
            <a:off x="3851275" y="1066800"/>
            <a:ext cx="73025" cy="71438"/>
          </a:xfrm>
          <a:prstGeom prst="rect">
            <a:avLst/>
          </a:prstGeom>
          <a:noFill/>
          <a:ln w="9525">
            <a:solidFill>
              <a:schemeClr val="tx1"/>
            </a:solidFill>
            <a:miter lim="800000"/>
            <a:headEnd/>
            <a:tailEnd/>
          </a:ln>
          <a:effectLst/>
        </p:spPr>
        <p:txBody>
          <a:bodyPr wrap="none" anchor="ctr"/>
          <a:lstStyle/>
          <a:p>
            <a:endParaRPr lang="es-ES"/>
          </a:p>
        </p:txBody>
      </p:sp>
      <p:sp>
        <p:nvSpPr>
          <p:cNvPr id="116756" name="Rectangle 20"/>
          <p:cNvSpPr>
            <a:spLocks noChangeArrowheads="1"/>
          </p:cNvSpPr>
          <p:nvPr/>
        </p:nvSpPr>
        <p:spPr bwMode="auto">
          <a:xfrm>
            <a:off x="3779838" y="5386388"/>
            <a:ext cx="73025" cy="71437"/>
          </a:xfrm>
          <a:prstGeom prst="rect">
            <a:avLst/>
          </a:prstGeom>
          <a:noFill/>
          <a:ln w="9525">
            <a:solidFill>
              <a:schemeClr val="bg1"/>
            </a:solidFill>
            <a:miter lim="800000"/>
            <a:headEnd/>
            <a:tailEnd/>
          </a:ln>
          <a:effectLst/>
        </p:spPr>
        <p:txBody>
          <a:bodyPr wrap="none" anchor="ctr"/>
          <a:lstStyle/>
          <a:p>
            <a:endParaRPr lang="es-ES"/>
          </a:p>
        </p:txBody>
      </p:sp>
      <p:sp>
        <p:nvSpPr>
          <p:cNvPr id="116757" name="Freeform 21"/>
          <p:cNvSpPr>
            <a:spLocks/>
          </p:cNvSpPr>
          <p:nvPr/>
        </p:nvSpPr>
        <p:spPr bwMode="auto">
          <a:xfrm>
            <a:off x="1187450" y="1524000"/>
            <a:ext cx="2592388" cy="3862388"/>
          </a:xfrm>
          <a:custGeom>
            <a:avLst/>
            <a:gdLst/>
            <a:ahLst/>
            <a:cxnLst>
              <a:cxn ang="0">
                <a:pos x="1164" y="0"/>
              </a:cxn>
              <a:cxn ang="0">
                <a:pos x="166" y="545"/>
              </a:cxn>
              <a:cxn ang="0">
                <a:pos x="166" y="1996"/>
              </a:cxn>
              <a:cxn ang="0">
                <a:pos x="1118" y="2540"/>
              </a:cxn>
            </a:cxnLst>
            <a:rect l="0" t="0" r="r" b="b"/>
            <a:pathLst>
              <a:path w="1164" h="2540">
                <a:moveTo>
                  <a:pt x="1164" y="0"/>
                </a:moveTo>
                <a:cubicBezTo>
                  <a:pt x="748" y="106"/>
                  <a:pt x="332" y="212"/>
                  <a:pt x="166" y="545"/>
                </a:cubicBezTo>
                <a:cubicBezTo>
                  <a:pt x="0" y="878"/>
                  <a:pt x="7" y="1664"/>
                  <a:pt x="166" y="1996"/>
                </a:cubicBezTo>
                <a:cubicBezTo>
                  <a:pt x="325" y="2328"/>
                  <a:pt x="959" y="2449"/>
                  <a:pt x="1118" y="2540"/>
                </a:cubicBezTo>
              </a:path>
            </a:pathLst>
          </a:custGeom>
          <a:noFill/>
          <a:ln w="38100">
            <a:solidFill>
              <a:srgbClr val="00FF00"/>
            </a:solidFill>
            <a:round/>
            <a:headEnd/>
            <a:tailEnd type="triangle" w="med" len="med"/>
          </a:ln>
          <a:effectLst/>
        </p:spPr>
        <p:txBody>
          <a:bodyPr/>
          <a:lstStyle/>
          <a:p>
            <a:endParaRPr lang="es-ES"/>
          </a:p>
        </p:txBody>
      </p:sp>
      <p:sp>
        <p:nvSpPr>
          <p:cNvPr id="116761" name="Line 25"/>
          <p:cNvSpPr>
            <a:spLocks noChangeShapeType="1"/>
          </p:cNvSpPr>
          <p:nvPr/>
        </p:nvSpPr>
        <p:spPr bwMode="auto">
          <a:xfrm flipV="1">
            <a:off x="3779838" y="5746750"/>
            <a:ext cx="0" cy="360363"/>
          </a:xfrm>
          <a:prstGeom prst="line">
            <a:avLst/>
          </a:prstGeom>
          <a:noFill/>
          <a:ln w="9525">
            <a:solidFill>
              <a:schemeClr val="tx1"/>
            </a:solidFill>
            <a:round/>
            <a:headEnd/>
            <a:tailEnd type="triangle" w="med" len="med"/>
          </a:ln>
          <a:effectLst/>
        </p:spPr>
        <p:txBody>
          <a:bodyPr/>
          <a:lstStyle/>
          <a:p>
            <a:endParaRPr lang="es-ES"/>
          </a:p>
        </p:txBody>
      </p:sp>
      <p:sp>
        <p:nvSpPr>
          <p:cNvPr id="116762" name="Text Box 26"/>
          <p:cNvSpPr txBox="1">
            <a:spLocks noChangeArrowheads="1"/>
          </p:cNvSpPr>
          <p:nvPr/>
        </p:nvSpPr>
        <p:spPr bwMode="auto">
          <a:xfrm>
            <a:off x="2286000" y="5867400"/>
            <a:ext cx="4336619" cy="307777"/>
          </a:xfrm>
          <a:prstGeom prst="rect">
            <a:avLst/>
          </a:prstGeom>
          <a:noFill/>
          <a:ln w="9525">
            <a:noFill/>
            <a:miter lim="800000"/>
            <a:headEnd/>
            <a:tailEnd/>
          </a:ln>
          <a:effectLst/>
        </p:spPr>
        <p:txBody>
          <a:bodyPr wrap="none">
            <a:spAutoFit/>
          </a:bodyPr>
          <a:lstStyle/>
          <a:p>
            <a:r>
              <a:rPr lang="es-ES" sz="1400" dirty="0">
                <a:latin typeface="+mj-lt"/>
              </a:rPr>
              <a:t>el Sol ha estado 327 veces en esa celda, o más alto</a:t>
            </a:r>
          </a:p>
        </p:txBody>
      </p:sp>
      <p:sp>
        <p:nvSpPr>
          <p:cNvPr id="116763" name="Line 27"/>
          <p:cNvSpPr>
            <a:spLocks noChangeShapeType="1"/>
          </p:cNvSpPr>
          <p:nvPr/>
        </p:nvSpPr>
        <p:spPr bwMode="auto">
          <a:xfrm>
            <a:off x="4427538" y="2219325"/>
            <a:ext cx="0" cy="360363"/>
          </a:xfrm>
          <a:prstGeom prst="line">
            <a:avLst/>
          </a:prstGeom>
          <a:noFill/>
          <a:ln w="50800">
            <a:solidFill>
              <a:srgbClr val="00FFFF"/>
            </a:solidFill>
            <a:round/>
            <a:headEnd/>
            <a:tailEnd type="triangle" w="med" len="med"/>
          </a:ln>
          <a:effectLst/>
        </p:spPr>
        <p:txBody>
          <a:bodyPr/>
          <a:lstStyle/>
          <a:p>
            <a:endParaRPr lang="es-ES"/>
          </a:p>
        </p:txBody>
      </p:sp>
      <p:sp>
        <p:nvSpPr>
          <p:cNvPr id="116764" name="Line 28"/>
          <p:cNvSpPr>
            <a:spLocks noChangeShapeType="1"/>
          </p:cNvSpPr>
          <p:nvPr/>
        </p:nvSpPr>
        <p:spPr bwMode="auto">
          <a:xfrm>
            <a:off x="4427538" y="4191000"/>
            <a:ext cx="0" cy="360362"/>
          </a:xfrm>
          <a:prstGeom prst="line">
            <a:avLst/>
          </a:prstGeom>
          <a:noFill/>
          <a:ln w="50800">
            <a:solidFill>
              <a:srgbClr val="00FFFF"/>
            </a:solidFill>
            <a:round/>
            <a:headEnd/>
            <a:tailEnd type="triangle" w="med" len="med"/>
          </a:ln>
          <a:effectLst/>
        </p:spPr>
        <p:txBody>
          <a:bodyPr/>
          <a:lstStyle/>
          <a:p>
            <a:endParaRPr lang="es-ES"/>
          </a:p>
        </p:txBody>
      </p:sp>
      <p:pic>
        <p:nvPicPr>
          <p:cNvPr id="22" name="Picture 11" descr="Logo UMA"/>
          <p:cNvPicPr>
            <a:picLocks noChangeAspect="1" noChangeArrowheads="1"/>
          </p:cNvPicPr>
          <p:nvPr/>
        </p:nvPicPr>
        <p:blipFill>
          <a:blip r:embed="rId7"/>
          <a:srcRect/>
          <a:stretch>
            <a:fillRect/>
          </a:stretch>
        </p:blipFill>
        <p:spPr bwMode="auto">
          <a:xfrm>
            <a:off x="0" y="5837238"/>
            <a:ext cx="1066800" cy="1020762"/>
          </a:xfrm>
          <a:prstGeom prst="rect">
            <a:avLst/>
          </a:prstGeom>
          <a:noFill/>
        </p:spPr>
      </p:pic>
      <p:sp>
        <p:nvSpPr>
          <p:cNvPr id="23"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6749"/>
                                        </p:tgtEl>
                                        <p:attrNameLst>
                                          <p:attrName>style.visibility</p:attrName>
                                        </p:attrNameLst>
                                      </p:cBhvr>
                                      <p:to>
                                        <p:strVal val="visible"/>
                                      </p:to>
                                    </p:set>
                                    <p:animEffect transition="in" filter="fade">
                                      <p:cBhvr>
                                        <p:cTn id="7" dur="2000"/>
                                        <p:tgtEl>
                                          <p:spTgt spid="1167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750"/>
                                        </p:tgtEl>
                                        <p:attrNameLst>
                                          <p:attrName>style.visibility</p:attrName>
                                        </p:attrNameLst>
                                      </p:cBhvr>
                                      <p:to>
                                        <p:strVal val="visible"/>
                                      </p:to>
                                    </p:set>
                                    <p:animEffect transition="in" filter="fade">
                                      <p:cBhvr>
                                        <p:cTn id="10" dur="2000"/>
                                        <p:tgtEl>
                                          <p:spTgt spid="1167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6751"/>
                                        </p:tgtEl>
                                        <p:attrNameLst>
                                          <p:attrName>style.visibility</p:attrName>
                                        </p:attrNameLst>
                                      </p:cBhvr>
                                      <p:to>
                                        <p:strVal val="visible"/>
                                      </p:to>
                                    </p:set>
                                    <p:animEffect transition="in" filter="fade">
                                      <p:cBhvr>
                                        <p:cTn id="13" dur="2000"/>
                                        <p:tgtEl>
                                          <p:spTgt spid="11675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6752"/>
                                        </p:tgtEl>
                                        <p:attrNameLst>
                                          <p:attrName>style.visibility</p:attrName>
                                        </p:attrNameLst>
                                      </p:cBhvr>
                                      <p:to>
                                        <p:strVal val="visible"/>
                                      </p:to>
                                    </p:set>
                                    <p:animEffect transition="in" filter="fade">
                                      <p:cBhvr>
                                        <p:cTn id="16" dur="2000"/>
                                        <p:tgtEl>
                                          <p:spTgt spid="11675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6753"/>
                                        </p:tgtEl>
                                        <p:attrNameLst>
                                          <p:attrName>style.visibility</p:attrName>
                                        </p:attrNameLst>
                                      </p:cBhvr>
                                      <p:to>
                                        <p:strVal val="visible"/>
                                      </p:to>
                                    </p:set>
                                    <p:animEffect transition="in" filter="fade">
                                      <p:cBhvr>
                                        <p:cTn id="19" dur="2000"/>
                                        <p:tgtEl>
                                          <p:spTgt spid="11675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6754"/>
                                        </p:tgtEl>
                                        <p:attrNameLst>
                                          <p:attrName>style.visibility</p:attrName>
                                        </p:attrNameLst>
                                      </p:cBhvr>
                                      <p:to>
                                        <p:strVal val="visible"/>
                                      </p:to>
                                    </p:set>
                                    <p:animEffect transition="in" filter="fade">
                                      <p:cBhvr>
                                        <p:cTn id="22" dur="2000"/>
                                        <p:tgtEl>
                                          <p:spTgt spid="11675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6755"/>
                                        </p:tgtEl>
                                        <p:attrNameLst>
                                          <p:attrName>style.visibility</p:attrName>
                                        </p:attrNameLst>
                                      </p:cBhvr>
                                      <p:to>
                                        <p:strVal val="visible"/>
                                      </p:to>
                                    </p:set>
                                    <p:animEffect transition="in" filter="fade">
                                      <p:cBhvr>
                                        <p:cTn id="25" dur="2000"/>
                                        <p:tgtEl>
                                          <p:spTgt spid="11675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6757"/>
                                        </p:tgtEl>
                                        <p:attrNameLst>
                                          <p:attrName>style.visibility</p:attrName>
                                        </p:attrNameLst>
                                      </p:cBhvr>
                                      <p:to>
                                        <p:strVal val="visible"/>
                                      </p:to>
                                    </p:set>
                                    <p:animEffect transition="in" filter="fade">
                                      <p:cBhvr>
                                        <p:cTn id="28" dur="2000"/>
                                        <p:tgtEl>
                                          <p:spTgt spid="116757"/>
                                        </p:tgtEl>
                                      </p:cBhvr>
                                    </p:animEffect>
                                  </p:childTnLst>
                                </p:cTn>
                              </p:par>
                              <p:par>
                                <p:cTn id="29" presetID="10" presetClass="entr" presetSubtype="0" fill="hold" nodeType="withEffect">
                                  <p:stCondLst>
                                    <p:cond delay="0"/>
                                  </p:stCondLst>
                                  <p:childTnLst>
                                    <p:set>
                                      <p:cBhvr>
                                        <p:cTn id="30" dur="1" fill="hold">
                                          <p:stCondLst>
                                            <p:cond delay="0"/>
                                          </p:stCondLst>
                                        </p:cTn>
                                        <p:tgtEl>
                                          <p:spTgt spid="116759"/>
                                        </p:tgtEl>
                                        <p:attrNameLst>
                                          <p:attrName>style.visibility</p:attrName>
                                        </p:attrNameLst>
                                      </p:cBhvr>
                                      <p:to>
                                        <p:strVal val="visible"/>
                                      </p:to>
                                    </p:set>
                                    <p:animEffect transition="in" filter="fade">
                                      <p:cBhvr>
                                        <p:cTn id="31" dur="2000"/>
                                        <p:tgtEl>
                                          <p:spTgt spid="1167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6756"/>
                                        </p:tgtEl>
                                        <p:attrNameLst>
                                          <p:attrName>style.visibility</p:attrName>
                                        </p:attrNameLst>
                                      </p:cBhvr>
                                      <p:to>
                                        <p:strVal val="visible"/>
                                      </p:to>
                                    </p:set>
                                    <p:animEffect transition="in" filter="fade">
                                      <p:cBhvr>
                                        <p:cTn id="34" dur="2000"/>
                                        <p:tgtEl>
                                          <p:spTgt spid="11675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676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67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9" grpId="0" animBg="1"/>
      <p:bldP spid="116750" grpId="0" animBg="1"/>
      <p:bldP spid="116751" grpId="0" animBg="1"/>
      <p:bldP spid="116752" grpId="0" animBg="1"/>
      <p:bldP spid="116753" grpId="0" animBg="1"/>
      <p:bldP spid="116754" grpId="0" animBg="1"/>
      <p:bldP spid="116755" grpId="0" animBg="1"/>
      <p:bldP spid="116756" grpId="0" animBg="1"/>
      <p:bldP spid="116757" grpId="0" animBg="1"/>
      <p:bldP spid="116761" grpId="0" animBg="1"/>
      <p:bldP spid="116762" grpId="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8" name="Rectangle 8"/>
          <p:cNvSpPr>
            <a:spLocks noGrp="1" noChangeArrowheads="1"/>
          </p:cNvSpPr>
          <p:nvPr>
            <p:ph type="title"/>
          </p:nvPr>
        </p:nvSpPr>
        <p:spPr>
          <a:xfrm>
            <a:off x="395288" y="0"/>
            <a:ext cx="8229600" cy="960438"/>
          </a:xfrm>
          <a:noFill/>
          <a:ln/>
        </p:spPr>
        <p:txBody>
          <a:bodyPr/>
          <a:lstStyle/>
          <a:p>
            <a:r>
              <a:rPr lang="es-ES" dirty="0" smtClean="0">
                <a:latin typeface="Cambria" pitchFamily="18" charset="0"/>
              </a:rPr>
              <a:t>Paso 3. </a:t>
            </a:r>
            <a:r>
              <a:rPr lang="es-ES" dirty="0" smtClean="0"/>
              <a:t>Irradiación</a:t>
            </a:r>
            <a:endParaRPr lang="es-ES" dirty="0"/>
          </a:p>
        </p:txBody>
      </p:sp>
      <p:sp>
        <p:nvSpPr>
          <p:cNvPr id="117769" name="Rectangle 9"/>
          <p:cNvSpPr>
            <a:spLocks noGrp="1" noChangeArrowheads="1"/>
          </p:cNvSpPr>
          <p:nvPr>
            <p:ph idx="1"/>
          </p:nvPr>
        </p:nvSpPr>
        <p:spPr>
          <a:xfrm>
            <a:off x="0" y="1628775"/>
            <a:ext cx="8675688" cy="2665413"/>
          </a:xfrm>
          <a:noFill/>
          <a:ln/>
        </p:spPr>
        <p:txBody>
          <a:bodyPr/>
          <a:lstStyle/>
          <a:p>
            <a:pPr>
              <a:spcBef>
                <a:spcPct val="0"/>
              </a:spcBef>
              <a:buClrTx/>
              <a:buSzTx/>
              <a:buFontTx/>
              <a:buNone/>
            </a:pPr>
            <a:r>
              <a:rPr lang="es-ES" sz="2800" b="1" dirty="0">
                <a:latin typeface="Courier New" pitchFamily="49" charset="0"/>
              </a:rPr>
              <a:t>	for p= 0 , npoints_DEM</a:t>
            </a:r>
          </a:p>
          <a:p>
            <a:pPr>
              <a:spcBef>
                <a:spcPct val="0"/>
              </a:spcBef>
              <a:buClrTx/>
              <a:buSzTx/>
              <a:buFontTx/>
              <a:buNone/>
            </a:pPr>
            <a:r>
              <a:rPr lang="es-ES" sz="2800" b="1" dirty="0">
                <a:latin typeface="Courier New" pitchFamily="49" charset="0"/>
              </a:rPr>
              <a:t>		for azimuth= 0, 360</a:t>
            </a:r>
          </a:p>
          <a:p>
            <a:pPr>
              <a:spcBef>
                <a:spcPct val="0"/>
              </a:spcBef>
              <a:buClrTx/>
              <a:buSzTx/>
              <a:buFontTx/>
              <a:buNone/>
            </a:pPr>
            <a:r>
              <a:rPr lang="es-ES" sz="2800" b="1" dirty="0">
                <a:latin typeface="Courier New" pitchFamily="49" charset="0"/>
              </a:rPr>
              <a:t>			cell={azimuth,horiz[p,azimuth]}</a:t>
            </a:r>
          </a:p>
          <a:p>
            <a:pPr>
              <a:buFont typeface="Wingdings" pitchFamily="2" charset="2"/>
              <a:buNone/>
            </a:pPr>
            <a:r>
              <a:rPr lang="es-ES" sz="2800" b="1" dirty="0">
                <a:latin typeface="Courier New" pitchFamily="49" charset="0"/>
              </a:rPr>
              <a:t>			iE[p]+= sumE[cell]*geom[p]</a:t>
            </a:r>
          </a:p>
          <a:p>
            <a:pPr>
              <a:buFont typeface="Wingdings" pitchFamily="2" charset="2"/>
              <a:buNone/>
            </a:pPr>
            <a:r>
              <a:rPr lang="es-ES" sz="2800" b="1" dirty="0">
                <a:latin typeface="Courier New" pitchFamily="49" charset="0"/>
              </a:rPr>
              <a:t>	</a:t>
            </a:r>
          </a:p>
        </p:txBody>
      </p:sp>
      <p:pic>
        <p:nvPicPr>
          <p:cNvPr id="117770" name="Picture 10" descr="4b"/>
          <p:cNvPicPr>
            <a:picLocks noChangeAspect="1" noChangeArrowheads="1"/>
          </p:cNvPicPr>
          <p:nvPr/>
        </p:nvPicPr>
        <p:blipFill>
          <a:blip r:embed="rId3" cstate="print"/>
          <a:srcRect/>
          <a:stretch>
            <a:fillRect/>
          </a:stretch>
        </p:blipFill>
        <p:spPr bwMode="auto">
          <a:xfrm>
            <a:off x="2195513" y="3789363"/>
            <a:ext cx="4572000" cy="1155700"/>
          </a:xfrm>
          <a:prstGeom prst="rect">
            <a:avLst/>
          </a:prstGeom>
          <a:noFill/>
        </p:spPr>
      </p:pic>
      <p:sp>
        <p:nvSpPr>
          <p:cNvPr id="117771" name="Rectangle 11"/>
          <p:cNvSpPr>
            <a:spLocks noChangeArrowheads="1"/>
          </p:cNvSpPr>
          <p:nvPr/>
        </p:nvSpPr>
        <p:spPr bwMode="auto">
          <a:xfrm>
            <a:off x="2195513" y="48688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772" name="Rectangle 12"/>
          <p:cNvSpPr>
            <a:spLocks noChangeArrowheads="1"/>
          </p:cNvSpPr>
          <p:nvPr/>
        </p:nvSpPr>
        <p:spPr bwMode="auto">
          <a:xfrm>
            <a:off x="2268538" y="48688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773" name="Rectangle 13"/>
          <p:cNvSpPr>
            <a:spLocks noChangeArrowheads="1"/>
          </p:cNvSpPr>
          <p:nvPr/>
        </p:nvSpPr>
        <p:spPr bwMode="auto">
          <a:xfrm>
            <a:off x="2339975" y="4868863"/>
            <a:ext cx="71438" cy="71437"/>
          </a:xfrm>
          <a:prstGeom prst="rect">
            <a:avLst/>
          </a:prstGeom>
          <a:noFill/>
          <a:ln w="9525">
            <a:solidFill>
              <a:schemeClr val="tx1"/>
            </a:solidFill>
            <a:miter lim="800000"/>
            <a:headEnd/>
            <a:tailEnd/>
          </a:ln>
          <a:effectLst/>
        </p:spPr>
        <p:txBody>
          <a:bodyPr wrap="none" anchor="ctr"/>
          <a:lstStyle/>
          <a:p>
            <a:endParaRPr lang="es-ES"/>
          </a:p>
        </p:txBody>
      </p:sp>
      <p:sp>
        <p:nvSpPr>
          <p:cNvPr id="117774" name="Rectangle 14"/>
          <p:cNvSpPr>
            <a:spLocks noChangeArrowheads="1"/>
          </p:cNvSpPr>
          <p:nvPr/>
        </p:nvSpPr>
        <p:spPr bwMode="auto">
          <a:xfrm>
            <a:off x="2411413" y="48688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775" name="Rectangle 15"/>
          <p:cNvSpPr>
            <a:spLocks noChangeArrowheads="1"/>
          </p:cNvSpPr>
          <p:nvPr/>
        </p:nvSpPr>
        <p:spPr bwMode="auto">
          <a:xfrm>
            <a:off x="2484438" y="48688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776" name="Rectangle 16"/>
          <p:cNvSpPr>
            <a:spLocks noChangeArrowheads="1"/>
          </p:cNvSpPr>
          <p:nvPr/>
        </p:nvSpPr>
        <p:spPr bwMode="auto">
          <a:xfrm>
            <a:off x="2555875" y="4868863"/>
            <a:ext cx="71438" cy="71437"/>
          </a:xfrm>
          <a:prstGeom prst="rect">
            <a:avLst/>
          </a:prstGeom>
          <a:noFill/>
          <a:ln w="9525">
            <a:solidFill>
              <a:schemeClr val="tx1"/>
            </a:solidFill>
            <a:miter lim="800000"/>
            <a:headEnd/>
            <a:tailEnd/>
          </a:ln>
          <a:effectLst/>
        </p:spPr>
        <p:txBody>
          <a:bodyPr wrap="none" anchor="ctr"/>
          <a:lstStyle/>
          <a:p>
            <a:endParaRPr lang="es-ES"/>
          </a:p>
        </p:txBody>
      </p:sp>
      <p:sp>
        <p:nvSpPr>
          <p:cNvPr id="117777" name="Rectangle 17"/>
          <p:cNvSpPr>
            <a:spLocks noChangeArrowheads="1"/>
          </p:cNvSpPr>
          <p:nvPr/>
        </p:nvSpPr>
        <p:spPr bwMode="auto">
          <a:xfrm>
            <a:off x="2627313" y="48688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778" name="Rectangle 18"/>
          <p:cNvSpPr>
            <a:spLocks noChangeArrowheads="1"/>
          </p:cNvSpPr>
          <p:nvPr/>
        </p:nvSpPr>
        <p:spPr bwMode="auto">
          <a:xfrm>
            <a:off x="2700338" y="48688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779" name="Rectangle 19"/>
          <p:cNvSpPr>
            <a:spLocks noChangeArrowheads="1"/>
          </p:cNvSpPr>
          <p:nvPr/>
        </p:nvSpPr>
        <p:spPr bwMode="auto">
          <a:xfrm>
            <a:off x="2771775" y="4868863"/>
            <a:ext cx="71438" cy="71437"/>
          </a:xfrm>
          <a:prstGeom prst="rect">
            <a:avLst/>
          </a:prstGeom>
          <a:noFill/>
          <a:ln w="9525">
            <a:solidFill>
              <a:schemeClr val="tx1"/>
            </a:solidFill>
            <a:miter lim="800000"/>
            <a:headEnd/>
            <a:tailEnd/>
          </a:ln>
          <a:effectLst/>
        </p:spPr>
        <p:txBody>
          <a:bodyPr wrap="none" anchor="ctr"/>
          <a:lstStyle/>
          <a:p>
            <a:endParaRPr lang="es-ES"/>
          </a:p>
        </p:txBody>
      </p:sp>
      <p:sp>
        <p:nvSpPr>
          <p:cNvPr id="117780" name="Rectangle 20"/>
          <p:cNvSpPr>
            <a:spLocks noChangeArrowheads="1"/>
          </p:cNvSpPr>
          <p:nvPr/>
        </p:nvSpPr>
        <p:spPr bwMode="auto">
          <a:xfrm>
            <a:off x="2843213" y="48688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781" name="Rectangle 21"/>
          <p:cNvSpPr>
            <a:spLocks noChangeArrowheads="1"/>
          </p:cNvSpPr>
          <p:nvPr/>
        </p:nvSpPr>
        <p:spPr bwMode="auto">
          <a:xfrm>
            <a:off x="2916238" y="48688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782" name="Rectangle 22"/>
          <p:cNvSpPr>
            <a:spLocks noChangeArrowheads="1"/>
          </p:cNvSpPr>
          <p:nvPr/>
        </p:nvSpPr>
        <p:spPr bwMode="auto">
          <a:xfrm>
            <a:off x="2987675" y="4797425"/>
            <a:ext cx="71438" cy="71438"/>
          </a:xfrm>
          <a:prstGeom prst="rect">
            <a:avLst/>
          </a:prstGeom>
          <a:noFill/>
          <a:ln w="9525">
            <a:solidFill>
              <a:schemeClr val="tx1"/>
            </a:solidFill>
            <a:miter lim="800000"/>
            <a:headEnd/>
            <a:tailEnd/>
          </a:ln>
          <a:effectLst/>
        </p:spPr>
        <p:txBody>
          <a:bodyPr wrap="none" anchor="ctr"/>
          <a:lstStyle/>
          <a:p>
            <a:endParaRPr lang="es-ES"/>
          </a:p>
        </p:txBody>
      </p:sp>
      <p:sp>
        <p:nvSpPr>
          <p:cNvPr id="117783" name="Rectangle 23"/>
          <p:cNvSpPr>
            <a:spLocks noChangeArrowheads="1"/>
          </p:cNvSpPr>
          <p:nvPr/>
        </p:nvSpPr>
        <p:spPr bwMode="auto">
          <a:xfrm>
            <a:off x="3059113" y="4797425"/>
            <a:ext cx="71437" cy="71438"/>
          </a:xfrm>
          <a:prstGeom prst="rect">
            <a:avLst/>
          </a:prstGeom>
          <a:noFill/>
          <a:ln w="9525">
            <a:solidFill>
              <a:schemeClr val="tx1"/>
            </a:solidFill>
            <a:miter lim="800000"/>
            <a:headEnd/>
            <a:tailEnd/>
          </a:ln>
          <a:effectLst/>
        </p:spPr>
        <p:txBody>
          <a:bodyPr wrap="none" anchor="ctr"/>
          <a:lstStyle/>
          <a:p>
            <a:endParaRPr lang="es-ES"/>
          </a:p>
        </p:txBody>
      </p:sp>
      <p:sp>
        <p:nvSpPr>
          <p:cNvPr id="117784" name="Rectangle 24"/>
          <p:cNvSpPr>
            <a:spLocks noChangeArrowheads="1"/>
          </p:cNvSpPr>
          <p:nvPr/>
        </p:nvSpPr>
        <p:spPr bwMode="auto">
          <a:xfrm>
            <a:off x="3132138" y="4797425"/>
            <a:ext cx="71437" cy="71438"/>
          </a:xfrm>
          <a:prstGeom prst="rect">
            <a:avLst/>
          </a:prstGeom>
          <a:noFill/>
          <a:ln w="9525">
            <a:solidFill>
              <a:schemeClr val="tx1"/>
            </a:solidFill>
            <a:miter lim="800000"/>
            <a:headEnd/>
            <a:tailEnd/>
          </a:ln>
          <a:effectLst/>
        </p:spPr>
        <p:txBody>
          <a:bodyPr wrap="none" anchor="ctr"/>
          <a:lstStyle/>
          <a:p>
            <a:endParaRPr lang="es-ES"/>
          </a:p>
        </p:txBody>
      </p:sp>
      <p:sp>
        <p:nvSpPr>
          <p:cNvPr id="117785" name="Rectangle 25"/>
          <p:cNvSpPr>
            <a:spLocks noChangeArrowheads="1"/>
          </p:cNvSpPr>
          <p:nvPr/>
        </p:nvSpPr>
        <p:spPr bwMode="auto">
          <a:xfrm>
            <a:off x="3203575" y="4797425"/>
            <a:ext cx="71438" cy="71438"/>
          </a:xfrm>
          <a:prstGeom prst="rect">
            <a:avLst/>
          </a:prstGeom>
          <a:noFill/>
          <a:ln w="9525">
            <a:solidFill>
              <a:schemeClr val="tx1"/>
            </a:solidFill>
            <a:miter lim="800000"/>
            <a:headEnd/>
            <a:tailEnd/>
          </a:ln>
          <a:effectLst/>
        </p:spPr>
        <p:txBody>
          <a:bodyPr wrap="none" anchor="ctr"/>
          <a:lstStyle/>
          <a:p>
            <a:endParaRPr lang="es-ES"/>
          </a:p>
        </p:txBody>
      </p:sp>
      <p:sp>
        <p:nvSpPr>
          <p:cNvPr id="117786" name="Rectangle 26"/>
          <p:cNvSpPr>
            <a:spLocks noChangeArrowheads="1"/>
          </p:cNvSpPr>
          <p:nvPr/>
        </p:nvSpPr>
        <p:spPr bwMode="auto">
          <a:xfrm>
            <a:off x="3276600" y="4797425"/>
            <a:ext cx="71438" cy="71438"/>
          </a:xfrm>
          <a:prstGeom prst="rect">
            <a:avLst/>
          </a:prstGeom>
          <a:noFill/>
          <a:ln w="9525">
            <a:solidFill>
              <a:schemeClr val="bg1"/>
            </a:solidFill>
            <a:miter lim="800000"/>
            <a:headEnd/>
            <a:tailEnd/>
          </a:ln>
          <a:effectLst/>
        </p:spPr>
        <p:txBody>
          <a:bodyPr wrap="none" anchor="ctr"/>
          <a:lstStyle/>
          <a:p>
            <a:endParaRPr lang="es-ES"/>
          </a:p>
        </p:txBody>
      </p:sp>
      <p:sp>
        <p:nvSpPr>
          <p:cNvPr id="117787" name="Rectangle 27"/>
          <p:cNvSpPr>
            <a:spLocks noChangeArrowheads="1"/>
          </p:cNvSpPr>
          <p:nvPr/>
        </p:nvSpPr>
        <p:spPr bwMode="auto">
          <a:xfrm>
            <a:off x="3348038" y="4797425"/>
            <a:ext cx="71437" cy="71438"/>
          </a:xfrm>
          <a:prstGeom prst="rect">
            <a:avLst/>
          </a:prstGeom>
          <a:noFill/>
          <a:ln w="9525">
            <a:solidFill>
              <a:schemeClr val="bg1"/>
            </a:solidFill>
            <a:miter lim="800000"/>
            <a:headEnd/>
            <a:tailEnd/>
          </a:ln>
          <a:effectLst/>
        </p:spPr>
        <p:txBody>
          <a:bodyPr wrap="none" anchor="ctr"/>
          <a:lstStyle/>
          <a:p>
            <a:endParaRPr lang="es-ES"/>
          </a:p>
        </p:txBody>
      </p:sp>
      <p:sp>
        <p:nvSpPr>
          <p:cNvPr id="117788" name="Rectangle 28"/>
          <p:cNvSpPr>
            <a:spLocks noChangeArrowheads="1"/>
          </p:cNvSpPr>
          <p:nvPr/>
        </p:nvSpPr>
        <p:spPr bwMode="auto">
          <a:xfrm>
            <a:off x="3419475" y="48688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789" name="Rectangle 29"/>
          <p:cNvSpPr>
            <a:spLocks noChangeArrowheads="1"/>
          </p:cNvSpPr>
          <p:nvPr/>
        </p:nvSpPr>
        <p:spPr bwMode="auto">
          <a:xfrm>
            <a:off x="3492500" y="48688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790" name="Rectangle 30"/>
          <p:cNvSpPr>
            <a:spLocks noChangeArrowheads="1"/>
          </p:cNvSpPr>
          <p:nvPr/>
        </p:nvSpPr>
        <p:spPr bwMode="auto">
          <a:xfrm>
            <a:off x="3563938" y="4868863"/>
            <a:ext cx="71437" cy="71437"/>
          </a:xfrm>
          <a:prstGeom prst="rect">
            <a:avLst/>
          </a:prstGeom>
          <a:noFill/>
          <a:ln w="9525">
            <a:solidFill>
              <a:srgbClr val="000000"/>
            </a:solidFill>
            <a:miter lim="800000"/>
            <a:headEnd/>
            <a:tailEnd/>
          </a:ln>
          <a:effectLst/>
        </p:spPr>
        <p:txBody>
          <a:bodyPr wrap="none" anchor="ctr"/>
          <a:lstStyle/>
          <a:p>
            <a:endParaRPr lang="es-ES"/>
          </a:p>
        </p:txBody>
      </p:sp>
      <p:sp>
        <p:nvSpPr>
          <p:cNvPr id="117791" name="Rectangle 31"/>
          <p:cNvSpPr>
            <a:spLocks noChangeArrowheads="1"/>
          </p:cNvSpPr>
          <p:nvPr/>
        </p:nvSpPr>
        <p:spPr bwMode="auto">
          <a:xfrm>
            <a:off x="3635375" y="48688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793" name="Rectangle 33"/>
          <p:cNvSpPr>
            <a:spLocks noChangeArrowheads="1"/>
          </p:cNvSpPr>
          <p:nvPr/>
        </p:nvSpPr>
        <p:spPr bwMode="auto">
          <a:xfrm>
            <a:off x="3708400" y="48688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794" name="Rectangle 34"/>
          <p:cNvSpPr>
            <a:spLocks noChangeArrowheads="1"/>
          </p:cNvSpPr>
          <p:nvPr/>
        </p:nvSpPr>
        <p:spPr bwMode="auto">
          <a:xfrm>
            <a:off x="3779838" y="4868863"/>
            <a:ext cx="71437" cy="71437"/>
          </a:xfrm>
          <a:prstGeom prst="rect">
            <a:avLst/>
          </a:prstGeom>
          <a:noFill/>
          <a:ln w="9525">
            <a:solidFill>
              <a:srgbClr val="000000"/>
            </a:solidFill>
            <a:miter lim="800000"/>
            <a:headEnd/>
            <a:tailEnd/>
          </a:ln>
          <a:effectLst/>
        </p:spPr>
        <p:txBody>
          <a:bodyPr wrap="none" anchor="ctr"/>
          <a:lstStyle/>
          <a:p>
            <a:endParaRPr lang="es-ES"/>
          </a:p>
        </p:txBody>
      </p:sp>
      <p:sp>
        <p:nvSpPr>
          <p:cNvPr id="117795" name="Rectangle 35"/>
          <p:cNvSpPr>
            <a:spLocks noChangeArrowheads="1"/>
          </p:cNvSpPr>
          <p:nvPr/>
        </p:nvSpPr>
        <p:spPr bwMode="auto">
          <a:xfrm>
            <a:off x="3851275" y="48688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796" name="Rectangle 36"/>
          <p:cNvSpPr>
            <a:spLocks noChangeArrowheads="1"/>
          </p:cNvSpPr>
          <p:nvPr/>
        </p:nvSpPr>
        <p:spPr bwMode="auto">
          <a:xfrm>
            <a:off x="3924300" y="48688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797" name="Rectangle 37"/>
          <p:cNvSpPr>
            <a:spLocks noChangeArrowheads="1"/>
          </p:cNvSpPr>
          <p:nvPr/>
        </p:nvSpPr>
        <p:spPr bwMode="auto">
          <a:xfrm>
            <a:off x="3995738" y="4868863"/>
            <a:ext cx="71437" cy="71437"/>
          </a:xfrm>
          <a:prstGeom prst="rect">
            <a:avLst/>
          </a:prstGeom>
          <a:noFill/>
          <a:ln w="9525">
            <a:solidFill>
              <a:srgbClr val="000000"/>
            </a:solidFill>
            <a:miter lim="800000"/>
            <a:headEnd/>
            <a:tailEnd/>
          </a:ln>
          <a:effectLst/>
        </p:spPr>
        <p:txBody>
          <a:bodyPr wrap="none" anchor="ctr"/>
          <a:lstStyle/>
          <a:p>
            <a:endParaRPr lang="es-ES"/>
          </a:p>
        </p:txBody>
      </p:sp>
      <p:sp>
        <p:nvSpPr>
          <p:cNvPr id="117798" name="Rectangle 38"/>
          <p:cNvSpPr>
            <a:spLocks noChangeArrowheads="1"/>
          </p:cNvSpPr>
          <p:nvPr/>
        </p:nvSpPr>
        <p:spPr bwMode="auto">
          <a:xfrm>
            <a:off x="4067175" y="48688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799" name="Rectangle 39"/>
          <p:cNvSpPr>
            <a:spLocks noChangeArrowheads="1"/>
          </p:cNvSpPr>
          <p:nvPr/>
        </p:nvSpPr>
        <p:spPr bwMode="auto">
          <a:xfrm>
            <a:off x="4140200" y="48688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800" name="Rectangle 40"/>
          <p:cNvSpPr>
            <a:spLocks noChangeArrowheads="1"/>
          </p:cNvSpPr>
          <p:nvPr/>
        </p:nvSpPr>
        <p:spPr bwMode="auto">
          <a:xfrm>
            <a:off x="4211638" y="4797425"/>
            <a:ext cx="71437" cy="71438"/>
          </a:xfrm>
          <a:prstGeom prst="rect">
            <a:avLst/>
          </a:prstGeom>
          <a:noFill/>
          <a:ln w="9525">
            <a:solidFill>
              <a:srgbClr val="000000"/>
            </a:solidFill>
            <a:miter lim="800000"/>
            <a:headEnd/>
            <a:tailEnd/>
          </a:ln>
          <a:effectLst/>
        </p:spPr>
        <p:txBody>
          <a:bodyPr wrap="none" anchor="ctr"/>
          <a:lstStyle/>
          <a:p>
            <a:endParaRPr lang="es-ES"/>
          </a:p>
        </p:txBody>
      </p:sp>
      <p:sp>
        <p:nvSpPr>
          <p:cNvPr id="117801" name="Rectangle 41"/>
          <p:cNvSpPr>
            <a:spLocks noChangeArrowheads="1"/>
          </p:cNvSpPr>
          <p:nvPr/>
        </p:nvSpPr>
        <p:spPr bwMode="auto">
          <a:xfrm>
            <a:off x="4284663" y="4868863"/>
            <a:ext cx="71437" cy="71437"/>
          </a:xfrm>
          <a:prstGeom prst="rect">
            <a:avLst/>
          </a:prstGeom>
          <a:noFill/>
          <a:ln w="9525">
            <a:solidFill>
              <a:srgbClr val="000000"/>
            </a:solidFill>
            <a:miter lim="800000"/>
            <a:headEnd/>
            <a:tailEnd/>
          </a:ln>
          <a:effectLst/>
        </p:spPr>
        <p:txBody>
          <a:bodyPr wrap="none" anchor="ctr"/>
          <a:lstStyle/>
          <a:p>
            <a:endParaRPr lang="es-ES"/>
          </a:p>
        </p:txBody>
      </p:sp>
      <p:sp>
        <p:nvSpPr>
          <p:cNvPr id="117802" name="Rectangle 42"/>
          <p:cNvSpPr>
            <a:spLocks noChangeArrowheads="1"/>
          </p:cNvSpPr>
          <p:nvPr/>
        </p:nvSpPr>
        <p:spPr bwMode="auto">
          <a:xfrm>
            <a:off x="4356100" y="48688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803" name="Rectangle 43"/>
          <p:cNvSpPr>
            <a:spLocks noChangeArrowheads="1"/>
          </p:cNvSpPr>
          <p:nvPr/>
        </p:nvSpPr>
        <p:spPr bwMode="auto">
          <a:xfrm>
            <a:off x="4427538" y="4868863"/>
            <a:ext cx="71437" cy="71437"/>
          </a:xfrm>
          <a:prstGeom prst="rect">
            <a:avLst/>
          </a:prstGeom>
          <a:noFill/>
          <a:ln w="9525">
            <a:solidFill>
              <a:srgbClr val="000000"/>
            </a:solidFill>
            <a:miter lim="800000"/>
            <a:headEnd/>
            <a:tailEnd/>
          </a:ln>
          <a:effectLst/>
        </p:spPr>
        <p:txBody>
          <a:bodyPr wrap="none" anchor="ctr"/>
          <a:lstStyle/>
          <a:p>
            <a:endParaRPr lang="es-ES"/>
          </a:p>
        </p:txBody>
      </p:sp>
      <p:sp>
        <p:nvSpPr>
          <p:cNvPr id="117804" name="Rectangle 44"/>
          <p:cNvSpPr>
            <a:spLocks noChangeArrowheads="1"/>
          </p:cNvSpPr>
          <p:nvPr/>
        </p:nvSpPr>
        <p:spPr bwMode="auto">
          <a:xfrm>
            <a:off x="4500563" y="4868863"/>
            <a:ext cx="71437" cy="71437"/>
          </a:xfrm>
          <a:prstGeom prst="rect">
            <a:avLst/>
          </a:prstGeom>
          <a:noFill/>
          <a:ln w="9525">
            <a:solidFill>
              <a:srgbClr val="000000"/>
            </a:solidFill>
            <a:miter lim="800000"/>
            <a:headEnd/>
            <a:tailEnd/>
          </a:ln>
          <a:effectLst/>
        </p:spPr>
        <p:txBody>
          <a:bodyPr wrap="none" anchor="ctr"/>
          <a:lstStyle/>
          <a:p>
            <a:endParaRPr lang="es-ES"/>
          </a:p>
        </p:txBody>
      </p:sp>
      <p:sp>
        <p:nvSpPr>
          <p:cNvPr id="117805" name="Rectangle 45"/>
          <p:cNvSpPr>
            <a:spLocks noChangeArrowheads="1"/>
          </p:cNvSpPr>
          <p:nvPr/>
        </p:nvSpPr>
        <p:spPr bwMode="auto">
          <a:xfrm>
            <a:off x="4572000" y="4797425"/>
            <a:ext cx="71438" cy="71438"/>
          </a:xfrm>
          <a:prstGeom prst="rect">
            <a:avLst/>
          </a:prstGeom>
          <a:noFill/>
          <a:ln w="9525">
            <a:solidFill>
              <a:srgbClr val="000000"/>
            </a:solidFill>
            <a:miter lim="800000"/>
            <a:headEnd/>
            <a:tailEnd/>
          </a:ln>
          <a:effectLst/>
        </p:spPr>
        <p:txBody>
          <a:bodyPr wrap="none" anchor="ctr"/>
          <a:lstStyle/>
          <a:p>
            <a:endParaRPr lang="es-ES"/>
          </a:p>
        </p:txBody>
      </p:sp>
      <p:sp>
        <p:nvSpPr>
          <p:cNvPr id="117806" name="Rectangle 46"/>
          <p:cNvSpPr>
            <a:spLocks noChangeArrowheads="1"/>
          </p:cNvSpPr>
          <p:nvPr/>
        </p:nvSpPr>
        <p:spPr bwMode="auto">
          <a:xfrm>
            <a:off x="4643438" y="4797425"/>
            <a:ext cx="71437" cy="71438"/>
          </a:xfrm>
          <a:prstGeom prst="rect">
            <a:avLst/>
          </a:prstGeom>
          <a:noFill/>
          <a:ln w="9525">
            <a:solidFill>
              <a:srgbClr val="000000"/>
            </a:solidFill>
            <a:miter lim="800000"/>
            <a:headEnd/>
            <a:tailEnd/>
          </a:ln>
          <a:effectLst/>
        </p:spPr>
        <p:txBody>
          <a:bodyPr wrap="none" anchor="ctr"/>
          <a:lstStyle/>
          <a:p>
            <a:endParaRPr lang="es-ES"/>
          </a:p>
        </p:txBody>
      </p:sp>
      <p:sp>
        <p:nvSpPr>
          <p:cNvPr id="117807" name="Rectangle 47"/>
          <p:cNvSpPr>
            <a:spLocks noChangeArrowheads="1"/>
          </p:cNvSpPr>
          <p:nvPr/>
        </p:nvSpPr>
        <p:spPr bwMode="auto">
          <a:xfrm>
            <a:off x="4716463" y="4724400"/>
            <a:ext cx="71437" cy="71438"/>
          </a:xfrm>
          <a:prstGeom prst="rect">
            <a:avLst/>
          </a:prstGeom>
          <a:noFill/>
          <a:ln w="9525">
            <a:solidFill>
              <a:srgbClr val="000000"/>
            </a:solidFill>
            <a:miter lim="800000"/>
            <a:headEnd/>
            <a:tailEnd/>
          </a:ln>
          <a:effectLst/>
        </p:spPr>
        <p:txBody>
          <a:bodyPr wrap="none" anchor="ctr"/>
          <a:lstStyle/>
          <a:p>
            <a:endParaRPr lang="es-ES"/>
          </a:p>
        </p:txBody>
      </p:sp>
      <p:sp>
        <p:nvSpPr>
          <p:cNvPr id="117808" name="Rectangle 48"/>
          <p:cNvSpPr>
            <a:spLocks noChangeArrowheads="1"/>
          </p:cNvSpPr>
          <p:nvPr/>
        </p:nvSpPr>
        <p:spPr bwMode="auto">
          <a:xfrm>
            <a:off x="4787900" y="4724400"/>
            <a:ext cx="71438" cy="71438"/>
          </a:xfrm>
          <a:prstGeom prst="rect">
            <a:avLst/>
          </a:prstGeom>
          <a:noFill/>
          <a:ln w="9525">
            <a:solidFill>
              <a:srgbClr val="000000"/>
            </a:solidFill>
            <a:miter lim="800000"/>
            <a:headEnd/>
            <a:tailEnd/>
          </a:ln>
          <a:effectLst/>
        </p:spPr>
        <p:txBody>
          <a:bodyPr wrap="none" anchor="ctr"/>
          <a:lstStyle/>
          <a:p>
            <a:endParaRPr lang="es-ES"/>
          </a:p>
        </p:txBody>
      </p:sp>
      <p:sp>
        <p:nvSpPr>
          <p:cNvPr id="117809" name="Rectangle 49"/>
          <p:cNvSpPr>
            <a:spLocks noChangeArrowheads="1"/>
          </p:cNvSpPr>
          <p:nvPr/>
        </p:nvSpPr>
        <p:spPr bwMode="auto">
          <a:xfrm>
            <a:off x="4859338" y="4724400"/>
            <a:ext cx="71437" cy="71438"/>
          </a:xfrm>
          <a:prstGeom prst="rect">
            <a:avLst/>
          </a:prstGeom>
          <a:noFill/>
          <a:ln w="9525">
            <a:solidFill>
              <a:srgbClr val="000000"/>
            </a:solidFill>
            <a:miter lim="800000"/>
            <a:headEnd/>
            <a:tailEnd/>
          </a:ln>
          <a:effectLst/>
        </p:spPr>
        <p:txBody>
          <a:bodyPr wrap="none" anchor="ctr"/>
          <a:lstStyle/>
          <a:p>
            <a:endParaRPr lang="es-ES"/>
          </a:p>
        </p:txBody>
      </p:sp>
      <p:sp>
        <p:nvSpPr>
          <p:cNvPr id="117810" name="Rectangle 50"/>
          <p:cNvSpPr>
            <a:spLocks noChangeArrowheads="1"/>
          </p:cNvSpPr>
          <p:nvPr/>
        </p:nvSpPr>
        <p:spPr bwMode="auto">
          <a:xfrm>
            <a:off x="4932363" y="4652963"/>
            <a:ext cx="71437" cy="71437"/>
          </a:xfrm>
          <a:prstGeom prst="rect">
            <a:avLst/>
          </a:prstGeom>
          <a:noFill/>
          <a:ln w="9525">
            <a:solidFill>
              <a:srgbClr val="000000"/>
            </a:solidFill>
            <a:miter lim="800000"/>
            <a:headEnd/>
            <a:tailEnd/>
          </a:ln>
          <a:effectLst/>
        </p:spPr>
        <p:txBody>
          <a:bodyPr wrap="none" anchor="ctr"/>
          <a:lstStyle/>
          <a:p>
            <a:endParaRPr lang="es-ES"/>
          </a:p>
        </p:txBody>
      </p:sp>
      <p:sp>
        <p:nvSpPr>
          <p:cNvPr id="117811" name="Rectangle 51"/>
          <p:cNvSpPr>
            <a:spLocks noChangeArrowheads="1"/>
          </p:cNvSpPr>
          <p:nvPr/>
        </p:nvSpPr>
        <p:spPr bwMode="auto">
          <a:xfrm>
            <a:off x="5003800" y="46529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812" name="Rectangle 52"/>
          <p:cNvSpPr>
            <a:spLocks noChangeArrowheads="1"/>
          </p:cNvSpPr>
          <p:nvPr/>
        </p:nvSpPr>
        <p:spPr bwMode="auto">
          <a:xfrm>
            <a:off x="5076825" y="46529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813" name="Rectangle 53"/>
          <p:cNvSpPr>
            <a:spLocks noChangeArrowheads="1"/>
          </p:cNvSpPr>
          <p:nvPr/>
        </p:nvSpPr>
        <p:spPr bwMode="auto">
          <a:xfrm>
            <a:off x="5148263" y="4652963"/>
            <a:ext cx="71437" cy="71437"/>
          </a:xfrm>
          <a:prstGeom prst="rect">
            <a:avLst/>
          </a:prstGeom>
          <a:noFill/>
          <a:ln w="9525">
            <a:solidFill>
              <a:srgbClr val="000000"/>
            </a:solidFill>
            <a:miter lim="800000"/>
            <a:headEnd/>
            <a:tailEnd/>
          </a:ln>
          <a:effectLst/>
        </p:spPr>
        <p:txBody>
          <a:bodyPr wrap="none" anchor="ctr"/>
          <a:lstStyle/>
          <a:p>
            <a:endParaRPr lang="es-ES"/>
          </a:p>
        </p:txBody>
      </p:sp>
      <p:sp>
        <p:nvSpPr>
          <p:cNvPr id="117814" name="Rectangle 54"/>
          <p:cNvSpPr>
            <a:spLocks noChangeArrowheads="1"/>
          </p:cNvSpPr>
          <p:nvPr/>
        </p:nvSpPr>
        <p:spPr bwMode="auto">
          <a:xfrm>
            <a:off x="5219700" y="4652963"/>
            <a:ext cx="71438" cy="71437"/>
          </a:xfrm>
          <a:prstGeom prst="rect">
            <a:avLst/>
          </a:prstGeom>
          <a:noFill/>
          <a:ln w="9525">
            <a:solidFill>
              <a:srgbClr val="000000"/>
            </a:solidFill>
            <a:miter lim="800000"/>
            <a:headEnd/>
            <a:tailEnd/>
          </a:ln>
          <a:effectLst/>
        </p:spPr>
        <p:txBody>
          <a:bodyPr wrap="none" anchor="ctr"/>
          <a:lstStyle/>
          <a:p>
            <a:endParaRPr lang="es-ES"/>
          </a:p>
        </p:txBody>
      </p:sp>
      <p:sp>
        <p:nvSpPr>
          <p:cNvPr id="117815" name="Rectangle 55"/>
          <p:cNvSpPr>
            <a:spLocks noChangeArrowheads="1"/>
          </p:cNvSpPr>
          <p:nvPr/>
        </p:nvSpPr>
        <p:spPr bwMode="auto">
          <a:xfrm>
            <a:off x="5292725" y="4581525"/>
            <a:ext cx="71438" cy="71438"/>
          </a:xfrm>
          <a:prstGeom prst="rect">
            <a:avLst/>
          </a:prstGeom>
          <a:noFill/>
          <a:ln w="9525">
            <a:solidFill>
              <a:srgbClr val="000000"/>
            </a:solidFill>
            <a:miter lim="800000"/>
            <a:headEnd/>
            <a:tailEnd/>
          </a:ln>
          <a:effectLst/>
        </p:spPr>
        <p:txBody>
          <a:bodyPr wrap="none" anchor="ctr"/>
          <a:lstStyle/>
          <a:p>
            <a:endParaRPr lang="es-ES"/>
          </a:p>
        </p:txBody>
      </p:sp>
      <p:sp>
        <p:nvSpPr>
          <p:cNvPr id="117816" name="Rectangle 56"/>
          <p:cNvSpPr>
            <a:spLocks noChangeArrowheads="1"/>
          </p:cNvSpPr>
          <p:nvPr/>
        </p:nvSpPr>
        <p:spPr bwMode="auto">
          <a:xfrm>
            <a:off x="5364163" y="4581525"/>
            <a:ext cx="71437" cy="71438"/>
          </a:xfrm>
          <a:prstGeom prst="rect">
            <a:avLst/>
          </a:prstGeom>
          <a:noFill/>
          <a:ln w="9525">
            <a:solidFill>
              <a:srgbClr val="000000"/>
            </a:solidFill>
            <a:miter lim="800000"/>
            <a:headEnd/>
            <a:tailEnd/>
          </a:ln>
          <a:effectLst/>
        </p:spPr>
        <p:txBody>
          <a:bodyPr wrap="none" anchor="ctr"/>
          <a:lstStyle/>
          <a:p>
            <a:endParaRPr lang="es-ES"/>
          </a:p>
        </p:txBody>
      </p:sp>
      <p:sp>
        <p:nvSpPr>
          <p:cNvPr id="117817" name="Rectangle 57"/>
          <p:cNvSpPr>
            <a:spLocks noChangeArrowheads="1"/>
          </p:cNvSpPr>
          <p:nvPr/>
        </p:nvSpPr>
        <p:spPr bwMode="auto">
          <a:xfrm>
            <a:off x="5435600" y="4581525"/>
            <a:ext cx="71438" cy="71438"/>
          </a:xfrm>
          <a:prstGeom prst="rect">
            <a:avLst/>
          </a:prstGeom>
          <a:noFill/>
          <a:ln w="9525">
            <a:solidFill>
              <a:srgbClr val="000000"/>
            </a:solidFill>
            <a:miter lim="800000"/>
            <a:headEnd/>
            <a:tailEnd/>
          </a:ln>
          <a:effectLst/>
        </p:spPr>
        <p:txBody>
          <a:bodyPr wrap="none" anchor="ctr"/>
          <a:lstStyle/>
          <a:p>
            <a:endParaRPr lang="es-ES"/>
          </a:p>
        </p:txBody>
      </p:sp>
      <p:sp>
        <p:nvSpPr>
          <p:cNvPr id="117818" name="Rectangle 58"/>
          <p:cNvSpPr>
            <a:spLocks noChangeArrowheads="1"/>
          </p:cNvSpPr>
          <p:nvPr/>
        </p:nvSpPr>
        <p:spPr bwMode="auto">
          <a:xfrm>
            <a:off x="5508625" y="4581525"/>
            <a:ext cx="71438" cy="71438"/>
          </a:xfrm>
          <a:prstGeom prst="rect">
            <a:avLst/>
          </a:prstGeom>
          <a:noFill/>
          <a:ln w="9525">
            <a:solidFill>
              <a:srgbClr val="000000"/>
            </a:solidFill>
            <a:miter lim="800000"/>
            <a:headEnd/>
            <a:tailEnd/>
          </a:ln>
          <a:effectLst/>
        </p:spPr>
        <p:txBody>
          <a:bodyPr wrap="none" anchor="ctr"/>
          <a:lstStyle/>
          <a:p>
            <a:endParaRPr lang="es-ES"/>
          </a:p>
        </p:txBody>
      </p:sp>
      <p:sp>
        <p:nvSpPr>
          <p:cNvPr id="117819" name="Rectangle 59"/>
          <p:cNvSpPr>
            <a:spLocks noChangeArrowheads="1"/>
          </p:cNvSpPr>
          <p:nvPr/>
        </p:nvSpPr>
        <p:spPr bwMode="auto">
          <a:xfrm>
            <a:off x="5580063" y="4581525"/>
            <a:ext cx="71437" cy="71438"/>
          </a:xfrm>
          <a:prstGeom prst="rect">
            <a:avLst/>
          </a:prstGeom>
          <a:noFill/>
          <a:ln w="9525">
            <a:solidFill>
              <a:srgbClr val="000000"/>
            </a:solidFill>
            <a:miter lim="800000"/>
            <a:headEnd/>
            <a:tailEnd/>
          </a:ln>
          <a:effectLst/>
        </p:spPr>
        <p:txBody>
          <a:bodyPr wrap="none" anchor="ctr"/>
          <a:lstStyle/>
          <a:p>
            <a:endParaRPr lang="es-ES"/>
          </a:p>
        </p:txBody>
      </p:sp>
      <p:sp>
        <p:nvSpPr>
          <p:cNvPr id="117820" name="Rectangle 60"/>
          <p:cNvSpPr>
            <a:spLocks noChangeArrowheads="1"/>
          </p:cNvSpPr>
          <p:nvPr/>
        </p:nvSpPr>
        <p:spPr bwMode="auto">
          <a:xfrm>
            <a:off x="5651500" y="4581525"/>
            <a:ext cx="71438" cy="71438"/>
          </a:xfrm>
          <a:prstGeom prst="rect">
            <a:avLst/>
          </a:prstGeom>
          <a:noFill/>
          <a:ln w="9525">
            <a:solidFill>
              <a:srgbClr val="000000"/>
            </a:solidFill>
            <a:miter lim="800000"/>
            <a:headEnd/>
            <a:tailEnd/>
          </a:ln>
          <a:effectLst/>
        </p:spPr>
        <p:txBody>
          <a:bodyPr wrap="none" anchor="ctr"/>
          <a:lstStyle/>
          <a:p>
            <a:endParaRPr lang="es-ES"/>
          </a:p>
        </p:txBody>
      </p:sp>
      <p:sp>
        <p:nvSpPr>
          <p:cNvPr id="117821" name="Rectangle 61"/>
          <p:cNvSpPr>
            <a:spLocks noChangeArrowheads="1"/>
          </p:cNvSpPr>
          <p:nvPr/>
        </p:nvSpPr>
        <p:spPr bwMode="auto">
          <a:xfrm>
            <a:off x="5724525" y="4581525"/>
            <a:ext cx="71438" cy="71438"/>
          </a:xfrm>
          <a:prstGeom prst="rect">
            <a:avLst/>
          </a:prstGeom>
          <a:noFill/>
          <a:ln w="9525">
            <a:solidFill>
              <a:schemeClr val="tx1"/>
            </a:solidFill>
            <a:miter lim="800000"/>
            <a:headEnd/>
            <a:tailEnd/>
          </a:ln>
          <a:effectLst/>
        </p:spPr>
        <p:txBody>
          <a:bodyPr wrap="none" anchor="ctr"/>
          <a:lstStyle/>
          <a:p>
            <a:endParaRPr lang="es-ES"/>
          </a:p>
        </p:txBody>
      </p:sp>
      <p:sp>
        <p:nvSpPr>
          <p:cNvPr id="117822" name="Rectangle 62"/>
          <p:cNvSpPr>
            <a:spLocks noChangeArrowheads="1"/>
          </p:cNvSpPr>
          <p:nvPr/>
        </p:nvSpPr>
        <p:spPr bwMode="auto">
          <a:xfrm>
            <a:off x="5795963" y="4581525"/>
            <a:ext cx="71437" cy="71438"/>
          </a:xfrm>
          <a:prstGeom prst="rect">
            <a:avLst/>
          </a:prstGeom>
          <a:noFill/>
          <a:ln w="9525">
            <a:solidFill>
              <a:schemeClr val="tx1"/>
            </a:solidFill>
            <a:miter lim="800000"/>
            <a:headEnd/>
            <a:tailEnd/>
          </a:ln>
          <a:effectLst/>
        </p:spPr>
        <p:txBody>
          <a:bodyPr wrap="none" anchor="ctr"/>
          <a:lstStyle/>
          <a:p>
            <a:endParaRPr lang="es-ES"/>
          </a:p>
        </p:txBody>
      </p:sp>
      <p:sp>
        <p:nvSpPr>
          <p:cNvPr id="117823" name="Rectangle 63"/>
          <p:cNvSpPr>
            <a:spLocks noChangeArrowheads="1"/>
          </p:cNvSpPr>
          <p:nvPr/>
        </p:nvSpPr>
        <p:spPr bwMode="auto">
          <a:xfrm>
            <a:off x="5867400" y="4652963"/>
            <a:ext cx="71438" cy="71437"/>
          </a:xfrm>
          <a:prstGeom prst="rect">
            <a:avLst/>
          </a:prstGeom>
          <a:noFill/>
          <a:ln w="9525">
            <a:solidFill>
              <a:schemeClr val="tx1"/>
            </a:solidFill>
            <a:miter lim="800000"/>
            <a:headEnd/>
            <a:tailEnd/>
          </a:ln>
          <a:effectLst/>
        </p:spPr>
        <p:txBody>
          <a:bodyPr wrap="none" anchor="ctr"/>
          <a:lstStyle/>
          <a:p>
            <a:endParaRPr lang="es-ES"/>
          </a:p>
        </p:txBody>
      </p:sp>
      <p:sp>
        <p:nvSpPr>
          <p:cNvPr id="117824" name="Rectangle 64"/>
          <p:cNvSpPr>
            <a:spLocks noChangeArrowheads="1"/>
          </p:cNvSpPr>
          <p:nvPr/>
        </p:nvSpPr>
        <p:spPr bwMode="auto">
          <a:xfrm>
            <a:off x="5940425" y="4652963"/>
            <a:ext cx="71438" cy="71437"/>
          </a:xfrm>
          <a:prstGeom prst="rect">
            <a:avLst/>
          </a:prstGeom>
          <a:noFill/>
          <a:ln w="9525">
            <a:solidFill>
              <a:schemeClr val="tx1"/>
            </a:solidFill>
            <a:miter lim="800000"/>
            <a:headEnd/>
            <a:tailEnd/>
          </a:ln>
          <a:effectLst/>
        </p:spPr>
        <p:txBody>
          <a:bodyPr wrap="none" anchor="ctr"/>
          <a:lstStyle/>
          <a:p>
            <a:endParaRPr lang="es-ES"/>
          </a:p>
        </p:txBody>
      </p:sp>
      <p:sp>
        <p:nvSpPr>
          <p:cNvPr id="117825" name="Rectangle 65"/>
          <p:cNvSpPr>
            <a:spLocks noChangeArrowheads="1"/>
          </p:cNvSpPr>
          <p:nvPr/>
        </p:nvSpPr>
        <p:spPr bwMode="auto">
          <a:xfrm>
            <a:off x="6011863" y="46529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826" name="Rectangle 66"/>
          <p:cNvSpPr>
            <a:spLocks noChangeArrowheads="1"/>
          </p:cNvSpPr>
          <p:nvPr/>
        </p:nvSpPr>
        <p:spPr bwMode="auto">
          <a:xfrm>
            <a:off x="6084888" y="46529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827" name="Rectangle 67"/>
          <p:cNvSpPr>
            <a:spLocks noChangeArrowheads="1"/>
          </p:cNvSpPr>
          <p:nvPr/>
        </p:nvSpPr>
        <p:spPr bwMode="auto">
          <a:xfrm>
            <a:off x="6156325" y="4724400"/>
            <a:ext cx="71438" cy="71438"/>
          </a:xfrm>
          <a:prstGeom prst="rect">
            <a:avLst/>
          </a:prstGeom>
          <a:noFill/>
          <a:ln w="9525">
            <a:solidFill>
              <a:schemeClr val="tx1"/>
            </a:solidFill>
            <a:miter lim="800000"/>
            <a:headEnd/>
            <a:tailEnd/>
          </a:ln>
          <a:effectLst/>
        </p:spPr>
        <p:txBody>
          <a:bodyPr wrap="none" anchor="ctr"/>
          <a:lstStyle/>
          <a:p>
            <a:endParaRPr lang="es-ES"/>
          </a:p>
        </p:txBody>
      </p:sp>
      <p:sp>
        <p:nvSpPr>
          <p:cNvPr id="117828" name="Rectangle 68"/>
          <p:cNvSpPr>
            <a:spLocks noChangeArrowheads="1"/>
          </p:cNvSpPr>
          <p:nvPr/>
        </p:nvSpPr>
        <p:spPr bwMode="auto">
          <a:xfrm>
            <a:off x="6227763" y="4724400"/>
            <a:ext cx="71437" cy="71438"/>
          </a:xfrm>
          <a:prstGeom prst="rect">
            <a:avLst/>
          </a:prstGeom>
          <a:noFill/>
          <a:ln w="9525">
            <a:solidFill>
              <a:schemeClr val="tx1"/>
            </a:solidFill>
            <a:miter lim="800000"/>
            <a:headEnd/>
            <a:tailEnd/>
          </a:ln>
          <a:effectLst/>
        </p:spPr>
        <p:txBody>
          <a:bodyPr wrap="none" anchor="ctr"/>
          <a:lstStyle/>
          <a:p>
            <a:endParaRPr lang="es-ES"/>
          </a:p>
        </p:txBody>
      </p:sp>
      <p:sp>
        <p:nvSpPr>
          <p:cNvPr id="117829" name="Rectangle 69"/>
          <p:cNvSpPr>
            <a:spLocks noChangeArrowheads="1"/>
          </p:cNvSpPr>
          <p:nvPr/>
        </p:nvSpPr>
        <p:spPr bwMode="auto">
          <a:xfrm>
            <a:off x="6300788" y="4797425"/>
            <a:ext cx="71437" cy="71438"/>
          </a:xfrm>
          <a:prstGeom prst="rect">
            <a:avLst/>
          </a:prstGeom>
          <a:noFill/>
          <a:ln w="9525">
            <a:solidFill>
              <a:schemeClr val="tx1"/>
            </a:solidFill>
            <a:miter lim="800000"/>
            <a:headEnd/>
            <a:tailEnd/>
          </a:ln>
          <a:effectLst/>
        </p:spPr>
        <p:txBody>
          <a:bodyPr wrap="none" anchor="ctr"/>
          <a:lstStyle/>
          <a:p>
            <a:endParaRPr lang="es-ES"/>
          </a:p>
        </p:txBody>
      </p:sp>
      <p:sp>
        <p:nvSpPr>
          <p:cNvPr id="117830" name="Rectangle 70"/>
          <p:cNvSpPr>
            <a:spLocks noChangeArrowheads="1"/>
          </p:cNvSpPr>
          <p:nvPr/>
        </p:nvSpPr>
        <p:spPr bwMode="auto">
          <a:xfrm>
            <a:off x="6372225" y="4797425"/>
            <a:ext cx="71438" cy="71438"/>
          </a:xfrm>
          <a:prstGeom prst="rect">
            <a:avLst/>
          </a:prstGeom>
          <a:noFill/>
          <a:ln w="9525">
            <a:solidFill>
              <a:schemeClr val="tx1"/>
            </a:solidFill>
            <a:miter lim="800000"/>
            <a:headEnd/>
            <a:tailEnd/>
          </a:ln>
          <a:effectLst/>
        </p:spPr>
        <p:txBody>
          <a:bodyPr wrap="none" anchor="ctr"/>
          <a:lstStyle/>
          <a:p>
            <a:endParaRPr lang="es-ES"/>
          </a:p>
        </p:txBody>
      </p:sp>
      <p:sp>
        <p:nvSpPr>
          <p:cNvPr id="117831" name="Rectangle 71"/>
          <p:cNvSpPr>
            <a:spLocks noChangeArrowheads="1"/>
          </p:cNvSpPr>
          <p:nvPr/>
        </p:nvSpPr>
        <p:spPr bwMode="auto">
          <a:xfrm>
            <a:off x="6443663" y="4797425"/>
            <a:ext cx="71437" cy="71438"/>
          </a:xfrm>
          <a:prstGeom prst="rect">
            <a:avLst/>
          </a:prstGeom>
          <a:noFill/>
          <a:ln w="9525">
            <a:solidFill>
              <a:schemeClr val="tx1"/>
            </a:solidFill>
            <a:miter lim="800000"/>
            <a:headEnd/>
            <a:tailEnd/>
          </a:ln>
          <a:effectLst/>
        </p:spPr>
        <p:txBody>
          <a:bodyPr wrap="none" anchor="ctr"/>
          <a:lstStyle/>
          <a:p>
            <a:endParaRPr lang="es-ES"/>
          </a:p>
        </p:txBody>
      </p:sp>
      <p:sp>
        <p:nvSpPr>
          <p:cNvPr id="117832" name="Rectangle 72"/>
          <p:cNvSpPr>
            <a:spLocks noChangeArrowheads="1"/>
          </p:cNvSpPr>
          <p:nvPr/>
        </p:nvSpPr>
        <p:spPr bwMode="auto">
          <a:xfrm>
            <a:off x="6516688" y="4868863"/>
            <a:ext cx="71437" cy="71437"/>
          </a:xfrm>
          <a:prstGeom prst="rect">
            <a:avLst/>
          </a:prstGeom>
          <a:noFill/>
          <a:ln w="9525">
            <a:solidFill>
              <a:schemeClr val="tx1"/>
            </a:solidFill>
            <a:miter lim="800000"/>
            <a:headEnd/>
            <a:tailEnd/>
          </a:ln>
          <a:effectLst/>
        </p:spPr>
        <p:txBody>
          <a:bodyPr wrap="none" anchor="ctr"/>
          <a:lstStyle/>
          <a:p>
            <a:endParaRPr lang="es-ES"/>
          </a:p>
        </p:txBody>
      </p:sp>
      <p:sp>
        <p:nvSpPr>
          <p:cNvPr id="117833" name="Rectangle 73"/>
          <p:cNvSpPr>
            <a:spLocks noChangeArrowheads="1"/>
          </p:cNvSpPr>
          <p:nvPr/>
        </p:nvSpPr>
        <p:spPr bwMode="auto">
          <a:xfrm>
            <a:off x="6588125" y="4868863"/>
            <a:ext cx="71438" cy="71437"/>
          </a:xfrm>
          <a:prstGeom prst="rect">
            <a:avLst/>
          </a:prstGeom>
          <a:noFill/>
          <a:ln w="9525">
            <a:solidFill>
              <a:schemeClr val="tx1"/>
            </a:solidFill>
            <a:miter lim="800000"/>
            <a:headEnd/>
            <a:tailEnd/>
          </a:ln>
          <a:effectLst/>
        </p:spPr>
        <p:txBody>
          <a:bodyPr wrap="none" anchor="ctr"/>
          <a:lstStyle/>
          <a:p>
            <a:endParaRPr lang="es-ES"/>
          </a:p>
        </p:txBody>
      </p:sp>
      <p:sp>
        <p:nvSpPr>
          <p:cNvPr id="117834" name="Rectangle 74"/>
          <p:cNvSpPr>
            <a:spLocks noChangeArrowheads="1"/>
          </p:cNvSpPr>
          <p:nvPr/>
        </p:nvSpPr>
        <p:spPr bwMode="auto">
          <a:xfrm>
            <a:off x="6659563" y="4868863"/>
            <a:ext cx="71437" cy="71437"/>
          </a:xfrm>
          <a:prstGeom prst="rect">
            <a:avLst/>
          </a:prstGeom>
          <a:noFill/>
          <a:ln w="9525">
            <a:solidFill>
              <a:schemeClr val="tx1"/>
            </a:solidFill>
            <a:miter lim="800000"/>
            <a:headEnd/>
            <a:tailEnd/>
          </a:ln>
          <a:effectLst/>
        </p:spPr>
        <p:txBody>
          <a:bodyPr wrap="none" anchor="ctr"/>
          <a:lstStyle/>
          <a:p>
            <a:endParaRPr lang="es-ES"/>
          </a:p>
        </p:txBody>
      </p:sp>
      <p:grpSp>
        <p:nvGrpSpPr>
          <p:cNvPr id="2" name="Group 77"/>
          <p:cNvGrpSpPr>
            <a:grpSpLocks/>
          </p:cNvGrpSpPr>
          <p:nvPr/>
        </p:nvGrpSpPr>
        <p:grpSpPr bwMode="auto">
          <a:xfrm>
            <a:off x="2693988" y="5084763"/>
            <a:ext cx="3630612" cy="1025525"/>
            <a:chOff x="3473" y="3203"/>
            <a:chExt cx="2287" cy="646"/>
          </a:xfrm>
        </p:grpSpPr>
        <p:sp>
          <p:nvSpPr>
            <p:cNvPr id="117835" name="Line 75"/>
            <p:cNvSpPr>
              <a:spLocks noChangeShapeType="1"/>
            </p:cNvSpPr>
            <p:nvPr/>
          </p:nvSpPr>
          <p:spPr bwMode="auto">
            <a:xfrm>
              <a:off x="4286" y="3203"/>
              <a:ext cx="182" cy="318"/>
            </a:xfrm>
            <a:prstGeom prst="line">
              <a:avLst/>
            </a:prstGeom>
            <a:noFill/>
            <a:ln w="9525">
              <a:solidFill>
                <a:schemeClr val="tx1"/>
              </a:solidFill>
              <a:round/>
              <a:headEnd/>
              <a:tailEnd type="triangle" w="med" len="med"/>
            </a:ln>
            <a:effectLst/>
          </p:spPr>
          <p:txBody>
            <a:bodyPr/>
            <a:lstStyle/>
            <a:p>
              <a:endParaRPr lang="es-ES"/>
            </a:p>
          </p:txBody>
        </p:sp>
        <p:sp>
          <p:nvSpPr>
            <p:cNvPr id="117836" name="Text Box 76"/>
            <p:cNvSpPr txBox="1">
              <a:spLocks noChangeArrowheads="1"/>
            </p:cNvSpPr>
            <p:nvPr/>
          </p:nvSpPr>
          <p:spPr bwMode="auto">
            <a:xfrm>
              <a:off x="3473" y="3657"/>
              <a:ext cx="2287" cy="192"/>
            </a:xfrm>
            <a:prstGeom prst="rect">
              <a:avLst/>
            </a:prstGeom>
            <a:noFill/>
            <a:ln w="9525">
              <a:noFill/>
              <a:miter lim="800000"/>
              <a:headEnd/>
              <a:tailEnd/>
            </a:ln>
            <a:effectLst/>
          </p:spPr>
          <p:txBody>
            <a:bodyPr wrap="none">
              <a:spAutoFit/>
            </a:bodyPr>
            <a:lstStyle/>
            <a:p>
              <a:r>
                <a:rPr lang="es-ES" sz="1400" dirty="0">
                  <a:latin typeface="Tahoma" pitchFamily="34" charset="0"/>
                </a:rPr>
                <a:t>el Sol se ha “visto” 237267 veces en el cielo</a:t>
              </a:r>
            </a:p>
          </p:txBody>
        </p:sp>
      </p:grpSp>
      <p:pic>
        <p:nvPicPr>
          <p:cNvPr id="71" name="Picture 11" descr="Logo UMA"/>
          <p:cNvPicPr>
            <a:picLocks noChangeAspect="1" noChangeArrowheads="1"/>
          </p:cNvPicPr>
          <p:nvPr/>
        </p:nvPicPr>
        <p:blipFill>
          <a:blip r:embed="rId4"/>
          <a:srcRect/>
          <a:stretch>
            <a:fillRect/>
          </a:stretch>
        </p:blipFill>
        <p:spPr bwMode="auto">
          <a:xfrm>
            <a:off x="0" y="5837238"/>
            <a:ext cx="1066800" cy="1020762"/>
          </a:xfrm>
          <a:prstGeom prst="rect">
            <a:avLst/>
          </a:prstGeom>
          <a:noFill/>
        </p:spPr>
      </p:pic>
      <p:sp>
        <p:nvSpPr>
          <p:cNvPr id="72"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777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
                                  </p:stCondLst>
                                  <p:childTnLst>
                                    <p:set>
                                      <p:cBhvr>
                                        <p:cTn id="9" dur="1" fill="hold">
                                          <p:stCondLst>
                                            <p:cond delay="0"/>
                                          </p:stCondLst>
                                        </p:cTn>
                                        <p:tgtEl>
                                          <p:spTgt spid="117772"/>
                                        </p:tgtEl>
                                        <p:attrNameLst>
                                          <p:attrName>style.visibility</p:attrName>
                                        </p:attrNameLst>
                                      </p:cBhvr>
                                      <p:to>
                                        <p:strVal val="visible"/>
                                      </p:to>
                                    </p:set>
                                  </p:childTnLst>
                                </p:cTn>
                              </p:par>
                            </p:childTnLst>
                          </p:cTn>
                        </p:par>
                        <p:par>
                          <p:cTn id="10" fill="hold">
                            <p:stCondLst>
                              <p:cond delay="100"/>
                            </p:stCondLst>
                            <p:childTnLst>
                              <p:par>
                                <p:cTn id="11" presetID="1" presetClass="entr" presetSubtype="0" fill="hold" grpId="0" nodeType="afterEffect">
                                  <p:stCondLst>
                                    <p:cond delay="100"/>
                                  </p:stCondLst>
                                  <p:childTnLst>
                                    <p:set>
                                      <p:cBhvr>
                                        <p:cTn id="12" dur="1" fill="hold">
                                          <p:stCondLst>
                                            <p:cond delay="0"/>
                                          </p:stCondLst>
                                        </p:cTn>
                                        <p:tgtEl>
                                          <p:spTgt spid="117773"/>
                                        </p:tgtEl>
                                        <p:attrNameLst>
                                          <p:attrName>style.visibility</p:attrName>
                                        </p:attrNameLst>
                                      </p:cBhvr>
                                      <p:to>
                                        <p:strVal val="visible"/>
                                      </p:to>
                                    </p:set>
                                  </p:childTnLst>
                                </p:cTn>
                              </p:par>
                            </p:childTnLst>
                          </p:cTn>
                        </p:par>
                        <p:par>
                          <p:cTn id="13" fill="hold">
                            <p:stCondLst>
                              <p:cond delay="200"/>
                            </p:stCondLst>
                            <p:childTnLst>
                              <p:par>
                                <p:cTn id="14" presetID="1" presetClass="entr" presetSubtype="0" fill="hold" grpId="0" nodeType="afterEffect">
                                  <p:stCondLst>
                                    <p:cond delay="100"/>
                                  </p:stCondLst>
                                  <p:childTnLst>
                                    <p:set>
                                      <p:cBhvr>
                                        <p:cTn id="15" dur="1" fill="hold">
                                          <p:stCondLst>
                                            <p:cond delay="0"/>
                                          </p:stCondLst>
                                        </p:cTn>
                                        <p:tgtEl>
                                          <p:spTgt spid="117774"/>
                                        </p:tgtEl>
                                        <p:attrNameLst>
                                          <p:attrName>style.visibility</p:attrName>
                                        </p:attrNameLst>
                                      </p:cBhvr>
                                      <p:to>
                                        <p:strVal val="visible"/>
                                      </p:to>
                                    </p:set>
                                  </p:childTnLst>
                                </p:cTn>
                              </p:par>
                            </p:childTnLst>
                          </p:cTn>
                        </p:par>
                        <p:par>
                          <p:cTn id="16" fill="hold">
                            <p:stCondLst>
                              <p:cond delay="300"/>
                            </p:stCondLst>
                            <p:childTnLst>
                              <p:par>
                                <p:cTn id="17" presetID="1" presetClass="entr" presetSubtype="0" fill="hold" grpId="0" nodeType="afterEffect">
                                  <p:stCondLst>
                                    <p:cond delay="100"/>
                                  </p:stCondLst>
                                  <p:childTnLst>
                                    <p:set>
                                      <p:cBhvr>
                                        <p:cTn id="18" dur="1" fill="hold">
                                          <p:stCondLst>
                                            <p:cond delay="0"/>
                                          </p:stCondLst>
                                        </p:cTn>
                                        <p:tgtEl>
                                          <p:spTgt spid="117775"/>
                                        </p:tgtEl>
                                        <p:attrNameLst>
                                          <p:attrName>style.visibility</p:attrName>
                                        </p:attrNameLst>
                                      </p:cBhvr>
                                      <p:to>
                                        <p:strVal val="visible"/>
                                      </p:to>
                                    </p:set>
                                  </p:childTnLst>
                                </p:cTn>
                              </p:par>
                            </p:childTnLst>
                          </p:cTn>
                        </p:par>
                        <p:par>
                          <p:cTn id="19" fill="hold">
                            <p:stCondLst>
                              <p:cond delay="400"/>
                            </p:stCondLst>
                            <p:childTnLst>
                              <p:par>
                                <p:cTn id="20" presetID="1" presetClass="entr" presetSubtype="0" fill="hold" grpId="0" nodeType="afterEffect">
                                  <p:stCondLst>
                                    <p:cond delay="100"/>
                                  </p:stCondLst>
                                  <p:childTnLst>
                                    <p:set>
                                      <p:cBhvr>
                                        <p:cTn id="21" dur="1" fill="hold">
                                          <p:stCondLst>
                                            <p:cond delay="0"/>
                                          </p:stCondLst>
                                        </p:cTn>
                                        <p:tgtEl>
                                          <p:spTgt spid="11777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100"/>
                                  </p:stCondLst>
                                  <p:childTnLst>
                                    <p:set>
                                      <p:cBhvr>
                                        <p:cTn id="24" dur="1" fill="hold">
                                          <p:stCondLst>
                                            <p:cond delay="0"/>
                                          </p:stCondLst>
                                        </p:cTn>
                                        <p:tgtEl>
                                          <p:spTgt spid="117777"/>
                                        </p:tgtEl>
                                        <p:attrNameLst>
                                          <p:attrName>style.visibility</p:attrName>
                                        </p:attrNameLst>
                                      </p:cBhvr>
                                      <p:to>
                                        <p:strVal val="visible"/>
                                      </p:to>
                                    </p:set>
                                  </p:childTnLst>
                                </p:cTn>
                              </p:par>
                            </p:childTnLst>
                          </p:cTn>
                        </p:par>
                        <p:par>
                          <p:cTn id="25" fill="hold">
                            <p:stCondLst>
                              <p:cond delay="600"/>
                            </p:stCondLst>
                            <p:childTnLst>
                              <p:par>
                                <p:cTn id="26" presetID="1" presetClass="entr" presetSubtype="0" fill="hold" grpId="0" nodeType="afterEffect">
                                  <p:stCondLst>
                                    <p:cond delay="100"/>
                                  </p:stCondLst>
                                  <p:childTnLst>
                                    <p:set>
                                      <p:cBhvr>
                                        <p:cTn id="27" dur="1" fill="hold">
                                          <p:stCondLst>
                                            <p:cond delay="0"/>
                                          </p:stCondLst>
                                        </p:cTn>
                                        <p:tgtEl>
                                          <p:spTgt spid="117778"/>
                                        </p:tgtEl>
                                        <p:attrNameLst>
                                          <p:attrName>style.visibility</p:attrName>
                                        </p:attrNameLst>
                                      </p:cBhvr>
                                      <p:to>
                                        <p:strVal val="visible"/>
                                      </p:to>
                                    </p:set>
                                  </p:childTnLst>
                                </p:cTn>
                              </p:par>
                            </p:childTnLst>
                          </p:cTn>
                        </p:par>
                        <p:par>
                          <p:cTn id="28" fill="hold">
                            <p:stCondLst>
                              <p:cond delay="700"/>
                            </p:stCondLst>
                            <p:childTnLst>
                              <p:par>
                                <p:cTn id="29" presetID="1" presetClass="entr" presetSubtype="0" fill="hold" grpId="0" nodeType="afterEffect">
                                  <p:stCondLst>
                                    <p:cond delay="100"/>
                                  </p:stCondLst>
                                  <p:childTnLst>
                                    <p:set>
                                      <p:cBhvr>
                                        <p:cTn id="30" dur="1" fill="hold">
                                          <p:stCondLst>
                                            <p:cond delay="0"/>
                                          </p:stCondLst>
                                        </p:cTn>
                                        <p:tgtEl>
                                          <p:spTgt spid="117779"/>
                                        </p:tgtEl>
                                        <p:attrNameLst>
                                          <p:attrName>style.visibility</p:attrName>
                                        </p:attrNameLst>
                                      </p:cBhvr>
                                      <p:to>
                                        <p:strVal val="visible"/>
                                      </p:to>
                                    </p:set>
                                  </p:childTnLst>
                                </p:cTn>
                              </p:par>
                            </p:childTnLst>
                          </p:cTn>
                        </p:par>
                        <p:par>
                          <p:cTn id="31" fill="hold">
                            <p:stCondLst>
                              <p:cond delay="800"/>
                            </p:stCondLst>
                            <p:childTnLst>
                              <p:par>
                                <p:cTn id="32" presetID="1" presetClass="entr" presetSubtype="0" fill="hold" grpId="0" nodeType="afterEffect">
                                  <p:stCondLst>
                                    <p:cond delay="100"/>
                                  </p:stCondLst>
                                  <p:childTnLst>
                                    <p:set>
                                      <p:cBhvr>
                                        <p:cTn id="33" dur="1" fill="hold">
                                          <p:stCondLst>
                                            <p:cond delay="0"/>
                                          </p:stCondLst>
                                        </p:cTn>
                                        <p:tgtEl>
                                          <p:spTgt spid="117780"/>
                                        </p:tgtEl>
                                        <p:attrNameLst>
                                          <p:attrName>style.visibility</p:attrName>
                                        </p:attrNameLst>
                                      </p:cBhvr>
                                      <p:to>
                                        <p:strVal val="visible"/>
                                      </p:to>
                                    </p:set>
                                  </p:childTnLst>
                                </p:cTn>
                              </p:par>
                            </p:childTnLst>
                          </p:cTn>
                        </p:par>
                        <p:par>
                          <p:cTn id="34" fill="hold">
                            <p:stCondLst>
                              <p:cond delay="900"/>
                            </p:stCondLst>
                            <p:childTnLst>
                              <p:par>
                                <p:cTn id="35" presetID="1" presetClass="entr" presetSubtype="0" fill="hold" grpId="0" nodeType="afterEffect">
                                  <p:stCondLst>
                                    <p:cond delay="100"/>
                                  </p:stCondLst>
                                  <p:childTnLst>
                                    <p:set>
                                      <p:cBhvr>
                                        <p:cTn id="36" dur="1" fill="hold">
                                          <p:stCondLst>
                                            <p:cond delay="0"/>
                                          </p:stCondLst>
                                        </p:cTn>
                                        <p:tgtEl>
                                          <p:spTgt spid="117781"/>
                                        </p:tgtEl>
                                        <p:attrNameLst>
                                          <p:attrName>style.visibility</p:attrName>
                                        </p:attrNameLst>
                                      </p:cBhvr>
                                      <p:to>
                                        <p:strVal val="visible"/>
                                      </p:to>
                                    </p:set>
                                  </p:childTnLst>
                                </p:cTn>
                              </p:par>
                            </p:childTnLst>
                          </p:cTn>
                        </p:par>
                        <p:par>
                          <p:cTn id="37" fill="hold">
                            <p:stCondLst>
                              <p:cond delay="1000"/>
                            </p:stCondLst>
                            <p:childTnLst>
                              <p:par>
                                <p:cTn id="38" presetID="1" presetClass="entr" presetSubtype="0" fill="hold" grpId="0" nodeType="afterEffect">
                                  <p:stCondLst>
                                    <p:cond delay="100"/>
                                  </p:stCondLst>
                                  <p:childTnLst>
                                    <p:set>
                                      <p:cBhvr>
                                        <p:cTn id="39" dur="1" fill="hold">
                                          <p:stCondLst>
                                            <p:cond delay="0"/>
                                          </p:stCondLst>
                                        </p:cTn>
                                        <p:tgtEl>
                                          <p:spTgt spid="117782"/>
                                        </p:tgtEl>
                                        <p:attrNameLst>
                                          <p:attrName>style.visibility</p:attrName>
                                        </p:attrNameLst>
                                      </p:cBhvr>
                                      <p:to>
                                        <p:strVal val="visible"/>
                                      </p:to>
                                    </p:set>
                                  </p:childTnLst>
                                </p:cTn>
                              </p:par>
                            </p:childTnLst>
                          </p:cTn>
                        </p:par>
                        <p:par>
                          <p:cTn id="40" fill="hold">
                            <p:stCondLst>
                              <p:cond delay="1100"/>
                            </p:stCondLst>
                            <p:childTnLst>
                              <p:par>
                                <p:cTn id="41" presetID="1" presetClass="entr" presetSubtype="0" fill="hold" grpId="0" nodeType="afterEffect">
                                  <p:stCondLst>
                                    <p:cond delay="100"/>
                                  </p:stCondLst>
                                  <p:childTnLst>
                                    <p:set>
                                      <p:cBhvr>
                                        <p:cTn id="42" dur="1" fill="hold">
                                          <p:stCondLst>
                                            <p:cond delay="0"/>
                                          </p:stCondLst>
                                        </p:cTn>
                                        <p:tgtEl>
                                          <p:spTgt spid="117783"/>
                                        </p:tgtEl>
                                        <p:attrNameLst>
                                          <p:attrName>style.visibility</p:attrName>
                                        </p:attrNameLst>
                                      </p:cBhvr>
                                      <p:to>
                                        <p:strVal val="visible"/>
                                      </p:to>
                                    </p:set>
                                  </p:childTnLst>
                                </p:cTn>
                              </p:par>
                            </p:childTnLst>
                          </p:cTn>
                        </p:par>
                        <p:par>
                          <p:cTn id="43" fill="hold">
                            <p:stCondLst>
                              <p:cond delay="1200"/>
                            </p:stCondLst>
                            <p:childTnLst>
                              <p:par>
                                <p:cTn id="44" presetID="1" presetClass="entr" presetSubtype="0" fill="hold" grpId="0" nodeType="afterEffect">
                                  <p:stCondLst>
                                    <p:cond delay="100"/>
                                  </p:stCondLst>
                                  <p:childTnLst>
                                    <p:set>
                                      <p:cBhvr>
                                        <p:cTn id="45" dur="1" fill="hold">
                                          <p:stCondLst>
                                            <p:cond delay="0"/>
                                          </p:stCondLst>
                                        </p:cTn>
                                        <p:tgtEl>
                                          <p:spTgt spid="117784"/>
                                        </p:tgtEl>
                                        <p:attrNameLst>
                                          <p:attrName>style.visibility</p:attrName>
                                        </p:attrNameLst>
                                      </p:cBhvr>
                                      <p:to>
                                        <p:strVal val="visible"/>
                                      </p:to>
                                    </p:set>
                                  </p:childTnLst>
                                </p:cTn>
                              </p:par>
                            </p:childTnLst>
                          </p:cTn>
                        </p:par>
                        <p:par>
                          <p:cTn id="46" fill="hold">
                            <p:stCondLst>
                              <p:cond delay="1300"/>
                            </p:stCondLst>
                            <p:childTnLst>
                              <p:par>
                                <p:cTn id="47" presetID="1" presetClass="entr" presetSubtype="0" fill="hold" grpId="0" nodeType="afterEffect">
                                  <p:stCondLst>
                                    <p:cond delay="100"/>
                                  </p:stCondLst>
                                  <p:childTnLst>
                                    <p:set>
                                      <p:cBhvr>
                                        <p:cTn id="48" dur="1" fill="hold">
                                          <p:stCondLst>
                                            <p:cond delay="0"/>
                                          </p:stCondLst>
                                        </p:cTn>
                                        <p:tgtEl>
                                          <p:spTgt spid="117785"/>
                                        </p:tgtEl>
                                        <p:attrNameLst>
                                          <p:attrName>style.visibility</p:attrName>
                                        </p:attrNameLst>
                                      </p:cBhvr>
                                      <p:to>
                                        <p:strVal val="visible"/>
                                      </p:to>
                                    </p:set>
                                  </p:childTnLst>
                                </p:cTn>
                              </p:par>
                            </p:childTnLst>
                          </p:cTn>
                        </p:par>
                        <p:par>
                          <p:cTn id="49" fill="hold">
                            <p:stCondLst>
                              <p:cond delay="1400"/>
                            </p:stCondLst>
                            <p:childTnLst>
                              <p:par>
                                <p:cTn id="50" presetID="1" presetClass="entr" presetSubtype="0" fill="hold" grpId="0" nodeType="afterEffect">
                                  <p:stCondLst>
                                    <p:cond delay="100"/>
                                  </p:stCondLst>
                                  <p:childTnLst>
                                    <p:set>
                                      <p:cBhvr>
                                        <p:cTn id="51" dur="1" fill="hold">
                                          <p:stCondLst>
                                            <p:cond delay="0"/>
                                          </p:stCondLst>
                                        </p:cTn>
                                        <p:tgtEl>
                                          <p:spTgt spid="117786"/>
                                        </p:tgtEl>
                                        <p:attrNameLst>
                                          <p:attrName>style.visibility</p:attrName>
                                        </p:attrNameLst>
                                      </p:cBhvr>
                                      <p:to>
                                        <p:strVal val="visible"/>
                                      </p:to>
                                    </p:set>
                                  </p:childTnLst>
                                </p:cTn>
                              </p:par>
                            </p:childTnLst>
                          </p:cTn>
                        </p:par>
                        <p:par>
                          <p:cTn id="52" fill="hold">
                            <p:stCondLst>
                              <p:cond delay="1500"/>
                            </p:stCondLst>
                            <p:childTnLst>
                              <p:par>
                                <p:cTn id="53" presetID="1" presetClass="entr" presetSubtype="0" fill="hold" grpId="0" nodeType="afterEffect">
                                  <p:stCondLst>
                                    <p:cond delay="100"/>
                                  </p:stCondLst>
                                  <p:childTnLst>
                                    <p:set>
                                      <p:cBhvr>
                                        <p:cTn id="54" dur="1" fill="hold">
                                          <p:stCondLst>
                                            <p:cond delay="0"/>
                                          </p:stCondLst>
                                        </p:cTn>
                                        <p:tgtEl>
                                          <p:spTgt spid="117787"/>
                                        </p:tgtEl>
                                        <p:attrNameLst>
                                          <p:attrName>style.visibility</p:attrName>
                                        </p:attrNameLst>
                                      </p:cBhvr>
                                      <p:to>
                                        <p:strVal val="visible"/>
                                      </p:to>
                                    </p:set>
                                  </p:childTnLst>
                                </p:cTn>
                              </p:par>
                            </p:childTnLst>
                          </p:cTn>
                        </p:par>
                        <p:par>
                          <p:cTn id="55" fill="hold">
                            <p:stCondLst>
                              <p:cond delay="1600"/>
                            </p:stCondLst>
                            <p:childTnLst>
                              <p:par>
                                <p:cTn id="56" presetID="1" presetClass="entr" presetSubtype="0" fill="hold" grpId="0" nodeType="afterEffect">
                                  <p:stCondLst>
                                    <p:cond delay="100"/>
                                  </p:stCondLst>
                                  <p:childTnLst>
                                    <p:set>
                                      <p:cBhvr>
                                        <p:cTn id="57" dur="1" fill="hold">
                                          <p:stCondLst>
                                            <p:cond delay="0"/>
                                          </p:stCondLst>
                                        </p:cTn>
                                        <p:tgtEl>
                                          <p:spTgt spid="117788"/>
                                        </p:tgtEl>
                                        <p:attrNameLst>
                                          <p:attrName>style.visibility</p:attrName>
                                        </p:attrNameLst>
                                      </p:cBhvr>
                                      <p:to>
                                        <p:strVal val="visible"/>
                                      </p:to>
                                    </p:set>
                                  </p:childTnLst>
                                </p:cTn>
                              </p:par>
                            </p:childTnLst>
                          </p:cTn>
                        </p:par>
                        <p:par>
                          <p:cTn id="58" fill="hold">
                            <p:stCondLst>
                              <p:cond delay="1700"/>
                            </p:stCondLst>
                            <p:childTnLst>
                              <p:par>
                                <p:cTn id="59" presetID="1" presetClass="entr" presetSubtype="0" fill="hold" grpId="0" nodeType="afterEffect">
                                  <p:stCondLst>
                                    <p:cond delay="100"/>
                                  </p:stCondLst>
                                  <p:childTnLst>
                                    <p:set>
                                      <p:cBhvr>
                                        <p:cTn id="60" dur="1" fill="hold">
                                          <p:stCondLst>
                                            <p:cond delay="0"/>
                                          </p:stCondLst>
                                        </p:cTn>
                                        <p:tgtEl>
                                          <p:spTgt spid="117789"/>
                                        </p:tgtEl>
                                        <p:attrNameLst>
                                          <p:attrName>style.visibility</p:attrName>
                                        </p:attrNameLst>
                                      </p:cBhvr>
                                      <p:to>
                                        <p:strVal val="visible"/>
                                      </p:to>
                                    </p:set>
                                  </p:childTnLst>
                                </p:cTn>
                              </p:par>
                            </p:childTnLst>
                          </p:cTn>
                        </p:par>
                        <p:par>
                          <p:cTn id="61" fill="hold">
                            <p:stCondLst>
                              <p:cond delay="1800"/>
                            </p:stCondLst>
                            <p:childTnLst>
                              <p:par>
                                <p:cTn id="62" presetID="1" presetClass="entr" presetSubtype="0" fill="hold" grpId="0" nodeType="afterEffect">
                                  <p:stCondLst>
                                    <p:cond delay="100"/>
                                  </p:stCondLst>
                                  <p:childTnLst>
                                    <p:set>
                                      <p:cBhvr>
                                        <p:cTn id="63" dur="1" fill="hold">
                                          <p:stCondLst>
                                            <p:cond delay="0"/>
                                          </p:stCondLst>
                                        </p:cTn>
                                        <p:tgtEl>
                                          <p:spTgt spid="117790"/>
                                        </p:tgtEl>
                                        <p:attrNameLst>
                                          <p:attrName>style.visibility</p:attrName>
                                        </p:attrNameLst>
                                      </p:cBhvr>
                                      <p:to>
                                        <p:strVal val="visible"/>
                                      </p:to>
                                    </p:set>
                                  </p:childTnLst>
                                </p:cTn>
                              </p:par>
                            </p:childTnLst>
                          </p:cTn>
                        </p:par>
                        <p:par>
                          <p:cTn id="64" fill="hold">
                            <p:stCondLst>
                              <p:cond delay="1900"/>
                            </p:stCondLst>
                            <p:childTnLst>
                              <p:par>
                                <p:cTn id="65" presetID="1" presetClass="entr" presetSubtype="0" fill="hold" grpId="0" nodeType="afterEffect">
                                  <p:stCondLst>
                                    <p:cond delay="100"/>
                                  </p:stCondLst>
                                  <p:childTnLst>
                                    <p:set>
                                      <p:cBhvr>
                                        <p:cTn id="66" dur="1" fill="hold">
                                          <p:stCondLst>
                                            <p:cond delay="0"/>
                                          </p:stCondLst>
                                        </p:cTn>
                                        <p:tgtEl>
                                          <p:spTgt spid="117791"/>
                                        </p:tgtEl>
                                        <p:attrNameLst>
                                          <p:attrName>style.visibility</p:attrName>
                                        </p:attrNameLst>
                                      </p:cBhvr>
                                      <p:to>
                                        <p:strVal val="visible"/>
                                      </p:to>
                                    </p:set>
                                  </p:childTnLst>
                                </p:cTn>
                              </p:par>
                            </p:childTnLst>
                          </p:cTn>
                        </p:par>
                        <p:par>
                          <p:cTn id="67" fill="hold">
                            <p:stCondLst>
                              <p:cond delay="2000"/>
                            </p:stCondLst>
                            <p:childTnLst>
                              <p:par>
                                <p:cTn id="68" presetID="1" presetClass="entr" presetSubtype="0" fill="hold" grpId="0" nodeType="afterEffect">
                                  <p:stCondLst>
                                    <p:cond delay="100"/>
                                  </p:stCondLst>
                                  <p:childTnLst>
                                    <p:set>
                                      <p:cBhvr>
                                        <p:cTn id="69" dur="1" fill="hold">
                                          <p:stCondLst>
                                            <p:cond delay="0"/>
                                          </p:stCondLst>
                                        </p:cTn>
                                        <p:tgtEl>
                                          <p:spTgt spid="117793"/>
                                        </p:tgtEl>
                                        <p:attrNameLst>
                                          <p:attrName>style.visibility</p:attrName>
                                        </p:attrNameLst>
                                      </p:cBhvr>
                                      <p:to>
                                        <p:strVal val="visible"/>
                                      </p:to>
                                    </p:set>
                                  </p:childTnLst>
                                </p:cTn>
                              </p:par>
                            </p:childTnLst>
                          </p:cTn>
                        </p:par>
                        <p:par>
                          <p:cTn id="70" fill="hold">
                            <p:stCondLst>
                              <p:cond delay="2100"/>
                            </p:stCondLst>
                            <p:childTnLst>
                              <p:par>
                                <p:cTn id="71" presetID="1" presetClass="entr" presetSubtype="0" fill="hold" grpId="0" nodeType="afterEffect">
                                  <p:stCondLst>
                                    <p:cond delay="100"/>
                                  </p:stCondLst>
                                  <p:childTnLst>
                                    <p:set>
                                      <p:cBhvr>
                                        <p:cTn id="72" dur="1" fill="hold">
                                          <p:stCondLst>
                                            <p:cond delay="0"/>
                                          </p:stCondLst>
                                        </p:cTn>
                                        <p:tgtEl>
                                          <p:spTgt spid="117794"/>
                                        </p:tgtEl>
                                        <p:attrNameLst>
                                          <p:attrName>style.visibility</p:attrName>
                                        </p:attrNameLst>
                                      </p:cBhvr>
                                      <p:to>
                                        <p:strVal val="visible"/>
                                      </p:to>
                                    </p:set>
                                  </p:childTnLst>
                                </p:cTn>
                              </p:par>
                            </p:childTnLst>
                          </p:cTn>
                        </p:par>
                        <p:par>
                          <p:cTn id="73" fill="hold">
                            <p:stCondLst>
                              <p:cond delay="2200"/>
                            </p:stCondLst>
                            <p:childTnLst>
                              <p:par>
                                <p:cTn id="74" presetID="1" presetClass="entr" presetSubtype="0" fill="hold" grpId="0" nodeType="afterEffect">
                                  <p:stCondLst>
                                    <p:cond delay="100"/>
                                  </p:stCondLst>
                                  <p:childTnLst>
                                    <p:set>
                                      <p:cBhvr>
                                        <p:cTn id="75" dur="1" fill="hold">
                                          <p:stCondLst>
                                            <p:cond delay="0"/>
                                          </p:stCondLst>
                                        </p:cTn>
                                        <p:tgtEl>
                                          <p:spTgt spid="117795"/>
                                        </p:tgtEl>
                                        <p:attrNameLst>
                                          <p:attrName>style.visibility</p:attrName>
                                        </p:attrNameLst>
                                      </p:cBhvr>
                                      <p:to>
                                        <p:strVal val="visible"/>
                                      </p:to>
                                    </p:set>
                                  </p:childTnLst>
                                </p:cTn>
                              </p:par>
                            </p:childTnLst>
                          </p:cTn>
                        </p:par>
                        <p:par>
                          <p:cTn id="76" fill="hold">
                            <p:stCondLst>
                              <p:cond delay="2300"/>
                            </p:stCondLst>
                            <p:childTnLst>
                              <p:par>
                                <p:cTn id="77" presetID="1" presetClass="entr" presetSubtype="0" fill="hold" grpId="0" nodeType="afterEffect">
                                  <p:stCondLst>
                                    <p:cond delay="100"/>
                                  </p:stCondLst>
                                  <p:childTnLst>
                                    <p:set>
                                      <p:cBhvr>
                                        <p:cTn id="78" dur="1" fill="hold">
                                          <p:stCondLst>
                                            <p:cond delay="0"/>
                                          </p:stCondLst>
                                        </p:cTn>
                                        <p:tgtEl>
                                          <p:spTgt spid="117796"/>
                                        </p:tgtEl>
                                        <p:attrNameLst>
                                          <p:attrName>style.visibility</p:attrName>
                                        </p:attrNameLst>
                                      </p:cBhvr>
                                      <p:to>
                                        <p:strVal val="visible"/>
                                      </p:to>
                                    </p:set>
                                  </p:childTnLst>
                                </p:cTn>
                              </p:par>
                            </p:childTnLst>
                          </p:cTn>
                        </p:par>
                        <p:par>
                          <p:cTn id="79" fill="hold">
                            <p:stCondLst>
                              <p:cond delay="2400"/>
                            </p:stCondLst>
                            <p:childTnLst>
                              <p:par>
                                <p:cTn id="80" presetID="1" presetClass="entr" presetSubtype="0" fill="hold" grpId="0" nodeType="afterEffect">
                                  <p:stCondLst>
                                    <p:cond delay="100"/>
                                  </p:stCondLst>
                                  <p:childTnLst>
                                    <p:set>
                                      <p:cBhvr>
                                        <p:cTn id="81" dur="1" fill="hold">
                                          <p:stCondLst>
                                            <p:cond delay="0"/>
                                          </p:stCondLst>
                                        </p:cTn>
                                        <p:tgtEl>
                                          <p:spTgt spid="117797"/>
                                        </p:tgtEl>
                                        <p:attrNameLst>
                                          <p:attrName>style.visibility</p:attrName>
                                        </p:attrNameLst>
                                      </p:cBhvr>
                                      <p:to>
                                        <p:strVal val="visible"/>
                                      </p:to>
                                    </p:set>
                                  </p:childTnLst>
                                </p:cTn>
                              </p:par>
                            </p:childTnLst>
                          </p:cTn>
                        </p:par>
                        <p:par>
                          <p:cTn id="82" fill="hold">
                            <p:stCondLst>
                              <p:cond delay="2500"/>
                            </p:stCondLst>
                            <p:childTnLst>
                              <p:par>
                                <p:cTn id="83" presetID="1" presetClass="entr" presetSubtype="0" fill="hold" grpId="0" nodeType="afterEffect">
                                  <p:stCondLst>
                                    <p:cond delay="100"/>
                                  </p:stCondLst>
                                  <p:childTnLst>
                                    <p:set>
                                      <p:cBhvr>
                                        <p:cTn id="84" dur="1" fill="hold">
                                          <p:stCondLst>
                                            <p:cond delay="0"/>
                                          </p:stCondLst>
                                        </p:cTn>
                                        <p:tgtEl>
                                          <p:spTgt spid="117798"/>
                                        </p:tgtEl>
                                        <p:attrNameLst>
                                          <p:attrName>style.visibility</p:attrName>
                                        </p:attrNameLst>
                                      </p:cBhvr>
                                      <p:to>
                                        <p:strVal val="visible"/>
                                      </p:to>
                                    </p:set>
                                  </p:childTnLst>
                                </p:cTn>
                              </p:par>
                            </p:childTnLst>
                          </p:cTn>
                        </p:par>
                        <p:par>
                          <p:cTn id="85" fill="hold">
                            <p:stCondLst>
                              <p:cond delay="2600"/>
                            </p:stCondLst>
                            <p:childTnLst>
                              <p:par>
                                <p:cTn id="86" presetID="1" presetClass="entr" presetSubtype="0" fill="hold" grpId="0" nodeType="afterEffect">
                                  <p:stCondLst>
                                    <p:cond delay="100"/>
                                  </p:stCondLst>
                                  <p:childTnLst>
                                    <p:set>
                                      <p:cBhvr>
                                        <p:cTn id="87" dur="1" fill="hold">
                                          <p:stCondLst>
                                            <p:cond delay="0"/>
                                          </p:stCondLst>
                                        </p:cTn>
                                        <p:tgtEl>
                                          <p:spTgt spid="117799"/>
                                        </p:tgtEl>
                                        <p:attrNameLst>
                                          <p:attrName>style.visibility</p:attrName>
                                        </p:attrNameLst>
                                      </p:cBhvr>
                                      <p:to>
                                        <p:strVal val="visible"/>
                                      </p:to>
                                    </p:set>
                                  </p:childTnLst>
                                </p:cTn>
                              </p:par>
                            </p:childTnLst>
                          </p:cTn>
                        </p:par>
                        <p:par>
                          <p:cTn id="88" fill="hold">
                            <p:stCondLst>
                              <p:cond delay="2700"/>
                            </p:stCondLst>
                            <p:childTnLst>
                              <p:par>
                                <p:cTn id="89" presetID="1" presetClass="entr" presetSubtype="0" fill="hold" grpId="0" nodeType="afterEffect">
                                  <p:stCondLst>
                                    <p:cond delay="100"/>
                                  </p:stCondLst>
                                  <p:childTnLst>
                                    <p:set>
                                      <p:cBhvr>
                                        <p:cTn id="90" dur="1" fill="hold">
                                          <p:stCondLst>
                                            <p:cond delay="0"/>
                                          </p:stCondLst>
                                        </p:cTn>
                                        <p:tgtEl>
                                          <p:spTgt spid="117800"/>
                                        </p:tgtEl>
                                        <p:attrNameLst>
                                          <p:attrName>style.visibility</p:attrName>
                                        </p:attrNameLst>
                                      </p:cBhvr>
                                      <p:to>
                                        <p:strVal val="visible"/>
                                      </p:to>
                                    </p:set>
                                  </p:childTnLst>
                                </p:cTn>
                              </p:par>
                            </p:childTnLst>
                          </p:cTn>
                        </p:par>
                        <p:par>
                          <p:cTn id="91" fill="hold">
                            <p:stCondLst>
                              <p:cond delay="2800"/>
                            </p:stCondLst>
                            <p:childTnLst>
                              <p:par>
                                <p:cTn id="92" presetID="1" presetClass="entr" presetSubtype="0" fill="hold" grpId="0" nodeType="afterEffect">
                                  <p:stCondLst>
                                    <p:cond delay="100"/>
                                  </p:stCondLst>
                                  <p:childTnLst>
                                    <p:set>
                                      <p:cBhvr>
                                        <p:cTn id="93" dur="1" fill="hold">
                                          <p:stCondLst>
                                            <p:cond delay="0"/>
                                          </p:stCondLst>
                                        </p:cTn>
                                        <p:tgtEl>
                                          <p:spTgt spid="117801"/>
                                        </p:tgtEl>
                                        <p:attrNameLst>
                                          <p:attrName>style.visibility</p:attrName>
                                        </p:attrNameLst>
                                      </p:cBhvr>
                                      <p:to>
                                        <p:strVal val="visible"/>
                                      </p:to>
                                    </p:set>
                                  </p:childTnLst>
                                </p:cTn>
                              </p:par>
                            </p:childTnLst>
                          </p:cTn>
                        </p:par>
                        <p:par>
                          <p:cTn id="94" fill="hold">
                            <p:stCondLst>
                              <p:cond delay="2900"/>
                            </p:stCondLst>
                            <p:childTnLst>
                              <p:par>
                                <p:cTn id="95" presetID="1" presetClass="entr" presetSubtype="0" fill="hold" grpId="0" nodeType="afterEffect">
                                  <p:stCondLst>
                                    <p:cond delay="100"/>
                                  </p:stCondLst>
                                  <p:childTnLst>
                                    <p:set>
                                      <p:cBhvr>
                                        <p:cTn id="96" dur="1" fill="hold">
                                          <p:stCondLst>
                                            <p:cond delay="0"/>
                                          </p:stCondLst>
                                        </p:cTn>
                                        <p:tgtEl>
                                          <p:spTgt spid="117802"/>
                                        </p:tgtEl>
                                        <p:attrNameLst>
                                          <p:attrName>style.visibility</p:attrName>
                                        </p:attrNameLst>
                                      </p:cBhvr>
                                      <p:to>
                                        <p:strVal val="visible"/>
                                      </p:to>
                                    </p:set>
                                  </p:childTnLst>
                                </p:cTn>
                              </p:par>
                            </p:childTnLst>
                          </p:cTn>
                        </p:par>
                        <p:par>
                          <p:cTn id="97" fill="hold">
                            <p:stCondLst>
                              <p:cond delay="3000"/>
                            </p:stCondLst>
                            <p:childTnLst>
                              <p:par>
                                <p:cTn id="98" presetID="1" presetClass="entr" presetSubtype="0" fill="hold" grpId="0" nodeType="afterEffect">
                                  <p:stCondLst>
                                    <p:cond delay="100"/>
                                  </p:stCondLst>
                                  <p:childTnLst>
                                    <p:set>
                                      <p:cBhvr>
                                        <p:cTn id="99" dur="1" fill="hold">
                                          <p:stCondLst>
                                            <p:cond delay="0"/>
                                          </p:stCondLst>
                                        </p:cTn>
                                        <p:tgtEl>
                                          <p:spTgt spid="117803"/>
                                        </p:tgtEl>
                                        <p:attrNameLst>
                                          <p:attrName>style.visibility</p:attrName>
                                        </p:attrNameLst>
                                      </p:cBhvr>
                                      <p:to>
                                        <p:strVal val="visible"/>
                                      </p:to>
                                    </p:set>
                                  </p:childTnLst>
                                </p:cTn>
                              </p:par>
                            </p:childTnLst>
                          </p:cTn>
                        </p:par>
                        <p:par>
                          <p:cTn id="100" fill="hold">
                            <p:stCondLst>
                              <p:cond delay="3100"/>
                            </p:stCondLst>
                            <p:childTnLst>
                              <p:par>
                                <p:cTn id="101" presetID="1" presetClass="entr" presetSubtype="0" fill="hold" grpId="0" nodeType="afterEffect">
                                  <p:stCondLst>
                                    <p:cond delay="100"/>
                                  </p:stCondLst>
                                  <p:childTnLst>
                                    <p:set>
                                      <p:cBhvr>
                                        <p:cTn id="102" dur="1" fill="hold">
                                          <p:stCondLst>
                                            <p:cond delay="0"/>
                                          </p:stCondLst>
                                        </p:cTn>
                                        <p:tgtEl>
                                          <p:spTgt spid="117804"/>
                                        </p:tgtEl>
                                        <p:attrNameLst>
                                          <p:attrName>style.visibility</p:attrName>
                                        </p:attrNameLst>
                                      </p:cBhvr>
                                      <p:to>
                                        <p:strVal val="visible"/>
                                      </p:to>
                                    </p:set>
                                  </p:childTnLst>
                                </p:cTn>
                              </p:par>
                            </p:childTnLst>
                          </p:cTn>
                        </p:par>
                        <p:par>
                          <p:cTn id="103" fill="hold">
                            <p:stCondLst>
                              <p:cond delay="3200"/>
                            </p:stCondLst>
                            <p:childTnLst>
                              <p:par>
                                <p:cTn id="104" presetID="1" presetClass="entr" presetSubtype="0" fill="hold" grpId="0" nodeType="afterEffect">
                                  <p:stCondLst>
                                    <p:cond delay="100"/>
                                  </p:stCondLst>
                                  <p:childTnLst>
                                    <p:set>
                                      <p:cBhvr>
                                        <p:cTn id="105" dur="1" fill="hold">
                                          <p:stCondLst>
                                            <p:cond delay="0"/>
                                          </p:stCondLst>
                                        </p:cTn>
                                        <p:tgtEl>
                                          <p:spTgt spid="117805"/>
                                        </p:tgtEl>
                                        <p:attrNameLst>
                                          <p:attrName>style.visibility</p:attrName>
                                        </p:attrNameLst>
                                      </p:cBhvr>
                                      <p:to>
                                        <p:strVal val="visible"/>
                                      </p:to>
                                    </p:set>
                                  </p:childTnLst>
                                </p:cTn>
                              </p:par>
                            </p:childTnLst>
                          </p:cTn>
                        </p:par>
                        <p:par>
                          <p:cTn id="106" fill="hold">
                            <p:stCondLst>
                              <p:cond delay="3300"/>
                            </p:stCondLst>
                            <p:childTnLst>
                              <p:par>
                                <p:cTn id="107" presetID="1" presetClass="entr" presetSubtype="0" fill="hold" grpId="0" nodeType="afterEffect">
                                  <p:stCondLst>
                                    <p:cond delay="100"/>
                                  </p:stCondLst>
                                  <p:childTnLst>
                                    <p:set>
                                      <p:cBhvr>
                                        <p:cTn id="108" dur="1" fill="hold">
                                          <p:stCondLst>
                                            <p:cond delay="0"/>
                                          </p:stCondLst>
                                        </p:cTn>
                                        <p:tgtEl>
                                          <p:spTgt spid="117806"/>
                                        </p:tgtEl>
                                        <p:attrNameLst>
                                          <p:attrName>style.visibility</p:attrName>
                                        </p:attrNameLst>
                                      </p:cBhvr>
                                      <p:to>
                                        <p:strVal val="visible"/>
                                      </p:to>
                                    </p:set>
                                  </p:childTnLst>
                                </p:cTn>
                              </p:par>
                            </p:childTnLst>
                          </p:cTn>
                        </p:par>
                        <p:par>
                          <p:cTn id="109" fill="hold">
                            <p:stCondLst>
                              <p:cond delay="3400"/>
                            </p:stCondLst>
                            <p:childTnLst>
                              <p:par>
                                <p:cTn id="110" presetID="1" presetClass="entr" presetSubtype="0" fill="hold" grpId="0" nodeType="afterEffect">
                                  <p:stCondLst>
                                    <p:cond delay="100"/>
                                  </p:stCondLst>
                                  <p:childTnLst>
                                    <p:set>
                                      <p:cBhvr>
                                        <p:cTn id="111" dur="1" fill="hold">
                                          <p:stCondLst>
                                            <p:cond delay="0"/>
                                          </p:stCondLst>
                                        </p:cTn>
                                        <p:tgtEl>
                                          <p:spTgt spid="117807"/>
                                        </p:tgtEl>
                                        <p:attrNameLst>
                                          <p:attrName>style.visibility</p:attrName>
                                        </p:attrNameLst>
                                      </p:cBhvr>
                                      <p:to>
                                        <p:strVal val="visible"/>
                                      </p:to>
                                    </p:set>
                                  </p:childTnLst>
                                </p:cTn>
                              </p:par>
                            </p:childTnLst>
                          </p:cTn>
                        </p:par>
                        <p:par>
                          <p:cTn id="112" fill="hold">
                            <p:stCondLst>
                              <p:cond delay="3500"/>
                            </p:stCondLst>
                            <p:childTnLst>
                              <p:par>
                                <p:cTn id="113" presetID="1" presetClass="entr" presetSubtype="0" fill="hold" grpId="0" nodeType="afterEffect">
                                  <p:stCondLst>
                                    <p:cond delay="100"/>
                                  </p:stCondLst>
                                  <p:childTnLst>
                                    <p:set>
                                      <p:cBhvr>
                                        <p:cTn id="114" dur="1" fill="hold">
                                          <p:stCondLst>
                                            <p:cond delay="0"/>
                                          </p:stCondLst>
                                        </p:cTn>
                                        <p:tgtEl>
                                          <p:spTgt spid="117808"/>
                                        </p:tgtEl>
                                        <p:attrNameLst>
                                          <p:attrName>style.visibility</p:attrName>
                                        </p:attrNameLst>
                                      </p:cBhvr>
                                      <p:to>
                                        <p:strVal val="visible"/>
                                      </p:to>
                                    </p:set>
                                  </p:childTnLst>
                                </p:cTn>
                              </p:par>
                            </p:childTnLst>
                          </p:cTn>
                        </p:par>
                        <p:par>
                          <p:cTn id="115" fill="hold">
                            <p:stCondLst>
                              <p:cond delay="3600"/>
                            </p:stCondLst>
                            <p:childTnLst>
                              <p:par>
                                <p:cTn id="116" presetID="1" presetClass="entr" presetSubtype="0" fill="hold" grpId="0" nodeType="afterEffect">
                                  <p:stCondLst>
                                    <p:cond delay="100"/>
                                  </p:stCondLst>
                                  <p:childTnLst>
                                    <p:set>
                                      <p:cBhvr>
                                        <p:cTn id="117" dur="1" fill="hold">
                                          <p:stCondLst>
                                            <p:cond delay="0"/>
                                          </p:stCondLst>
                                        </p:cTn>
                                        <p:tgtEl>
                                          <p:spTgt spid="117809"/>
                                        </p:tgtEl>
                                        <p:attrNameLst>
                                          <p:attrName>style.visibility</p:attrName>
                                        </p:attrNameLst>
                                      </p:cBhvr>
                                      <p:to>
                                        <p:strVal val="visible"/>
                                      </p:to>
                                    </p:set>
                                  </p:childTnLst>
                                </p:cTn>
                              </p:par>
                            </p:childTnLst>
                          </p:cTn>
                        </p:par>
                        <p:par>
                          <p:cTn id="118" fill="hold">
                            <p:stCondLst>
                              <p:cond delay="3700"/>
                            </p:stCondLst>
                            <p:childTnLst>
                              <p:par>
                                <p:cTn id="119" presetID="1" presetClass="entr" presetSubtype="0" fill="hold" grpId="0" nodeType="afterEffect">
                                  <p:stCondLst>
                                    <p:cond delay="100"/>
                                  </p:stCondLst>
                                  <p:childTnLst>
                                    <p:set>
                                      <p:cBhvr>
                                        <p:cTn id="120" dur="1" fill="hold">
                                          <p:stCondLst>
                                            <p:cond delay="0"/>
                                          </p:stCondLst>
                                        </p:cTn>
                                        <p:tgtEl>
                                          <p:spTgt spid="117810"/>
                                        </p:tgtEl>
                                        <p:attrNameLst>
                                          <p:attrName>style.visibility</p:attrName>
                                        </p:attrNameLst>
                                      </p:cBhvr>
                                      <p:to>
                                        <p:strVal val="visible"/>
                                      </p:to>
                                    </p:set>
                                  </p:childTnLst>
                                </p:cTn>
                              </p:par>
                            </p:childTnLst>
                          </p:cTn>
                        </p:par>
                        <p:par>
                          <p:cTn id="121" fill="hold">
                            <p:stCondLst>
                              <p:cond delay="3800"/>
                            </p:stCondLst>
                            <p:childTnLst>
                              <p:par>
                                <p:cTn id="122" presetID="1" presetClass="entr" presetSubtype="0" fill="hold" grpId="0" nodeType="afterEffect">
                                  <p:stCondLst>
                                    <p:cond delay="100"/>
                                  </p:stCondLst>
                                  <p:childTnLst>
                                    <p:set>
                                      <p:cBhvr>
                                        <p:cTn id="123" dur="1" fill="hold">
                                          <p:stCondLst>
                                            <p:cond delay="0"/>
                                          </p:stCondLst>
                                        </p:cTn>
                                        <p:tgtEl>
                                          <p:spTgt spid="117811"/>
                                        </p:tgtEl>
                                        <p:attrNameLst>
                                          <p:attrName>style.visibility</p:attrName>
                                        </p:attrNameLst>
                                      </p:cBhvr>
                                      <p:to>
                                        <p:strVal val="visible"/>
                                      </p:to>
                                    </p:set>
                                  </p:childTnLst>
                                </p:cTn>
                              </p:par>
                            </p:childTnLst>
                          </p:cTn>
                        </p:par>
                        <p:par>
                          <p:cTn id="124" fill="hold">
                            <p:stCondLst>
                              <p:cond delay="3900"/>
                            </p:stCondLst>
                            <p:childTnLst>
                              <p:par>
                                <p:cTn id="125" presetID="1" presetClass="entr" presetSubtype="0" fill="hold" grpId="0" nodeType="afterEffect">
                                  <p:stCondLst>
                                    <p:cond delay="100"/>
                                  </p:stCondLst>
                                  <p:childTnLst>
                                    <p:set>
                                      <p:cBhvr>
                                        <p:cTn id="126" dur="1" fill="hold">
                                          <p:stCondLst>
                                            <p:cond delay="0"/>
                                          </p:stCondLst>
                                        </p:cTn>
                                        <p:tgtEl>
                                          <p:spTgt spid="117812"/>
                                        </p:tgtEl>
                                        <p:attrNameLst>
                                          <p:attrName>style.visibility</p:attrName>
                                        </p:attrNameLst>
                                      </p:cBhvr>
                                      <p:to>
                                        <p:strVal val="visible"/>
                                      </p:to>
                                    </p:set>
                                  </p:childTnLst>
                                </p:cTn>
                              </p:par>
                            </p:childTnLst>
                          </p:cTn>
                        </p:par>
                        <p:par>
                          <p:cTn id="127" fill="hold">
                            <p:stCondLst>
                              <p:cond delay="4000"/>
                            </p:stCondLst>
                            <p:childTnLst>
                              <p:par>
                                <p:cTn id="128" presetID="1" presetClass="entr" presetSubtype="0" fill="hold" grpId="0" nodeType="afterEffect">
                                  <p:stCondLst>
                                    <p:cond delay="100"/>
                                  </p:stCondLst>
                                  <p:childTnLst>
                                    <p:set>
                                      <p:cBhvr>
                                        <p:cTn id="129" dur="1" fill="hold">
                                          <p:stCondLst>
                                            <p:cond delay="0"/>
                                          </p:stCondLst>
                                        </p:cTn>
                                        <p:tgtEl>
                                          <p:spTgt spid="117813"/>
                                        </p:tgtEl>
                                        <p:attrNameLst>
                                          <p:attrName>style.visibility</p:attrName>
                                        </p:attrNameLst>
                                      </p:cBhvr>
                                      <p:to>
                                        <p:strVal val="visible"/>
                                      </p:to>
                                    </p:set>
                                  </p:childTnLst>
                                </p:cTn>
                              </p:par>
                            </p:childTnLst>
                          </p:cTn>
                        </p:par>
                        <p:par>
                          <p:cTn id="130" fill="hold">
                            <p:stCondLst>
                              <p:cond delay="4100"/>
                            </p:stCondLst>
                            <p:childTnLst>
                              <p:par>
                                <p:cTn id="131" presetID="1" presetClass="entr" presetSubtype="0" fill="hold" grpId="0" nodeType="afterEffect">
                                  <p:stCondLst>
                                    <p:cond delay="100"/>
                                  </p:stCondLst>
                                  <p:childTnLst>
                                    <p:set>
                                      <p:cBhvr>
                                        <p:cTn id="132" dur="1" fill="hold">
                                          <p:stCondLst>
                                            <p:cond delay="0"/>
                                          </p:stCondLst>
                                        </p:cTn>
                                        <p:tgtEl>
                                          <p:spTgt spid="117814"/>
                                        </p:tgtEl>
                                        <p:attrNameLst>
                                          <p:attrName>style.visibility</p:attrName>
                                        </p:attrNameLst>
                                      </p:cBhvr>
                                      <p:to>
                                        <p:strVal val="visible"/>
                                      </p:to>
                                    </p:set>
                                  </p:childTnLst>
                                </p:cTn>
                              </p:par>
                            </p:childTnLst>
                          </p:cTn>
                        </p:par>
                        <p:par>
                          <p:cTn id="133" fill="hold">
                            <p:stCondLst>
                              <p:cond delay="4200"/>
                            </p:stCondLst>
                            <p:childTnLst>
                              <p:par>
                                <p:cTn id="134" presetID="1" presetClass="entr" presetSubtype="0" fill="hold" grpId="0" nodeType="afterEffect">
                                  <p:stCondLst>
                                    <p:cond delay="100"/>
                                  </p:stCondLst>
                                  <p:childTnLst>
                                    <p:set>
                                      <p:cBhvr>
                                        <p:cTn id="135" dur="1" fill="hold">
                                          <p:stCondLst>
                                            <p:cond delay="0"/>
                                          </p:stCondLst>
                                        </p:cTn>
                                        <p:tgtEl>
                                          <p:spTgt spid="117815"/>
                                        </p:tgtEl>
                                        <p:attrNameLst>
                                          <p:attrName>style.visibility</p:attrName>
                                        </p:attrNameLst>
                                      </p:cBhvr>
                                      <p:to>
                                        <p:strVal val="visible"/>
                                      </p:to>
                                    </p:set>
                                  </p:childTnLst>
                                </p:cTn>
                              </p:par>
                            </p:childTnLst>
                          </p:cTn>
                        </p:par>
                        <p:par>
                          <p:cTn id="136" fill="hold">
                            <p:stCondLst>
                              <p:cond delay="4300"/>
                            </p:stCondLst>
                            <p:childTnLst>
                              <p:par>
                                <p:cTn id="137" presetID="1" presetClass="entr" presetSubtype="0" fill="hold" grpId="0" nodeType="afterEffect">
                                  <p:stCondLst>
                                    <p:cond delay="100"/>
                                  </p:stCondLst>
                                  <p:childTnLst>
                                    <p:set>
                                      <p:cBhvr>
                                        <p:cTn id="138" dur="1" fill="hold">
                                          <p:stCondLst>
                                            <p:cond delay="0"/>
                                          </p:stCondLst>
                                        </p:cTn>
                                        <p:tgtEl>
                                          <p:spTgt spid="117816"/>
                                        </p:tgtEl>
                                        <p:attrNameLst>
                                          <p:attrName>style.visibility</p:attrName>
                                        </p:attrNameLst>
                                      </p:cBhvr>
                                      <p:to>
                                        <p:strVal val="visible"/>
                                      </p:to>
                                    </p:set>
                                  </p:childTnLst>
                                </p:cTn>
                              </p:par>
                            </p:childTnLst>
                          </p:cTn>
                        </p:par>
                        <p:par>
                          <p:cTn id="139" fill="hold">
                            <p:stCondLst>
                              <p:cond delay="4400"/>
                            </p:stCondLst>
                            <p:childTnLst>
                              <p:par>
                                <p:cTn id="140" presetID="1" presetClass="entr" presetSubtype="0" fill="hold" grpId="0" nodeType="afterEffect">
                                  <p:stCondLst>
                                    <p:cond delay="100"/>
                                  </p:stCondLst>
                                  <p:childTnLst>
                                    <p:set>
                                      <p:cBhvr>
                                        <p:cTn id="141" dur="1" fill="hold">
                                          <p:stCondLst>
                                            <p:cond delay="0"/>
                                          </p:stCondLst>
                                        </p:cTn>
                                        <p:tgtEl>
                                          <p:spTgt spid="117817"/>
                                        </p:tgtEl>
                                        <p:attrNameLst>
                                          <p:attrName>style.visibility</p:attrName>
                                        </p:attrNameLst>
                                      </p:cBhvr>
                                      <p:to>
                                        <p:strVal val="visible"/>
                                      </p:to>
                                    </p:set>
                                  </p:childTnLst>
                                </p:cTn>
                              </p:par>
                            </p:childTnLst>
                          </p:cTn>
                        </p:par>
                        <p:par>
                          <p:cTn id="142" fill="hold">
                            <p:stCondLst>
                              <p:cond delay="4500"/>
                            </p:stCondLst>
                            <p:childTnLst>
                              <p:par>
                                <p:cTn id="143" presetID="1" presetClass="entr" presetSubtype="0" fill="hold" grpId="0" nodeType="afterEffect">
                                  <p:stCondLst>
                                    <p:cond delay="100"/>
                                  </p:stCondLst>
                                  <p:childTnLst>
                                    <p:set>
                                      <p:cBhvr>
                                        <p:cTn id="144" dur="1" fill="hold">
                                          <p:stCondLst>
                                            <p:cond delay="0"/>
                                          </p:stCondLst>
                                        </p:cTn>
                                        <p:tgtEl>
                                          <p:spTgt spid="117818"/>
                                        </p:tgtEl>
                                        <p:attrNameLst>
                                          <p:attrName>style.visibility</p:attrName>
                                        </p:attrNameLst>
                                      </p:cBhvr>
                                      <p:to>
                                        <p:strVal val="visible"/>
                                      </p:to>
                                    </p:set>
                                  </p:childTnLst>
                                </p:cTn>
                              </p:par>
                            </p:childTnLst>
                          </p:cTn>
                        </p:par>
                        <p:par>
                          <p:cTn id="145" fill="hold">
                            <p:stCondLst>
                              <p:cond delay="4600"/>
                            </p:stCondLst>
                            <p:childTnLst>
                              <p:par>
                                <p:cTn id="146" presetID="1" presetClass="entr" presetSubtype="0" fill="hold" grpId="0" nodeType="afterEffect">
                                  <p:stCondLst>
                                    <p:cond delay="100"/>
                                  </p:stCondLst>
                                  <p:childTnLst>
                                    <p:set>
                                      <p:cBhvr>
                                        <p:cTn id="147" dur="1" fill="hold">
                                          <p:stCondLst>
                                            <p:cond delay="0"/>
                                          </p:stCondLst>
                                        </p:cTn>
                                        <p:tgtEl>
                                          <p:spTgt spid="117819"/>
                                        </p:tgtEl>
                                        <p:attrNameLst>
                                          <p:attrName>style.visibility</p:attrName>
                                        </p:attrNameLst>
                                      </p:cBhvr>
                                      <p:to>
                                        <p:strVal val="visible"/>
                                      </p:to>
                                    </p:set>
                                  </p:childTnLst>
                                </p:cTn>
                              </p:par>
                            </p:childTnLst>
                          </p:cTn>
                        </p:par>
                        <p:par>
                          <p:cTn id="148" fill="hold">
                            <p:stCondLst>
                              <p:cond delay="4700"/>
                            </p:stCondLst>
                            <p:childTnLst>
                              <p:par>
                                <p:cTn id="149" presetID="1" presetClass="entr" presetSubtype="0" fill="hold" grpId="0" nodeType="afterEffect">
                                  <p:stCondLst>
                                    <p:cond delay="100"/>
                                  </p:stCondLst>
                                  <p:childTnLst>
                                    <p:set>
                                      <p:cBhvr>
                                        <p:cTn id="150" dur="1" fill="hold">
                                          <p:stCondLst>
                                            <p:cond delay="0"/>
                                          </p:stCondLst>
                                        </p:cTn>
                                        <p:tgtEl>
                                          <p:spTgt spid="117820"/>
                                        </p:tgtEl>
                                        <p:attrNameLst>
                                          <p:attrName>style.visibility</p:attrName>
                                        </p:attrNameLst>
                                      </p:cBhvr>
                                      <p:to>
                                        <p:strVal val="visible"/>
                                      </p:to>
                                    </p:set>
                                  </p:childTnLst>
                                </p:cTn>
                              </p:par>
                            </p:childTnLst>
                          </p:cTn>
                        </p:par>
                        <p:par>
                          <p:cTn id="151" fill="hold">
                            <p:stCondLst>
                              <p:cond delay="4800"/>
                            </p:stCondLst>
                            <p:childTnLst>
                              <p:par>
                                <p:cTn id="152" presetID="1" presetClass="entr" presetSubtype="0" fill="hold" grpId="0" nodeType="afterEffect">
                                  <p:stCondLst>
                                    <p:cond delay="100"/>
                                  </p:stCondLst>
                                  <p:childTnLst>
                                    <p:set>
                                      <p:cBhvr>
                                        <p:cTn id="153" dur="1" fill="hold">
                                          <p:stCondLst>
                                            <p:cond delay="0"/>
                                          </p:stCondLst>
                                        </p:cTn>
                                        <p:tgtEl>
                                          <p:spTgt spid="117821"/>
                                        </p:tgtEl>
                                        <p:attrNameLst>
                                          <p:attrName>style.visibility</p:attrName>
                                        </p:attrNameLst>
                                      </p:cBhvr>
                                      <p:to>
                                        <p:strVal val="visible"/>
                                      </p:to>
                                    </p:set>
                                  </p:childTnLst>
                                </p:cTn>
                              </p:par>
                            </p:childTnLst>
                          </p:cTn>
                        </p:par>
                        <p:par>
                          <p:cTn id="154" fill="hold">
                            <p:stCondLst>
                              <p:cond delay="4900"/>
                            </p:stCondLst>
                            <p:childTnLst>
                              <p:par>
                                <p:cTn id="155" presetID="1" presetClass="entr" presetSubtype="0" fill="hold" grpId="0" nodeType="afterEffect">
                                  <p:stCondLst>
                                    <p:cond delay="100"/>
                                  </p:stCondLst>
                                  <p:childTnLst>
                                    <p:set>
                                      <p:cBhvr>
                                        <p:cTn id="156" dur="1" fill="hold">
                                          <p:stCondLst>
                                            <p:cond delay="0"/>
                                          </p:stCondLst>
                                        </p:cTn>
                                        <p:tgtEl>
                                          <p:spTgt spid="117822"/>
                                        </p:tgtEl>
                                        <p:attrNameLst>
                                          <p:attrName>style.visibility</p:attrName>
                                        </p:attrNameLst>
                                      </p:cBhvr>
                                      <p:to>
                                        <p:strVal val="visible"/>
                                      </p:to>
                                    </p:set>
                                  </p:childTnLst>
                                </p:cTn>
                              </p:par>
                            </p:childTnLst>
                          </p:cTn>
                        </p:par>
                        <p:par>
                          <p:cTn id="157" fill="hold">
                            <p:stCondLst>
                              <p:cond delay="5000"/>
                            </p:stCondLst>
                            <p:childTnLst>
                              <p:par>
                                <p:cTn id="158" presetID="1" presetClass="entr" presetSubtype="0" fill="hold" grpId="0" nodeType="afterEffect">
                                  <p:stCondLst>
                                    <p:cond delay="100"/>
                                  </p:stCondLst>
                                  <p:childTnLst>
                                    <p:set>
                                      <p:cBhvr>
                                        <p:cTn id="159" dur="1" fill="hold">
                                          <p:stCondLst>
                                            <p:cond delay="0"/>
                                          </p:stCondLst>
                                        </p:cTn>
                                        <p:tgtEl>
                                          <p:spTgt spid="117823"/>
                                        </p:tgtEl>
                                        <p:attrNameLst>
                                          <p:attrName>style.visibility</p:attrName>
                                        </p:attrNameLst>
                                      </p:cBhvr>
                                      <p:to>
                                        <p:strVal val="visible"/>
                                      </p:to>
                                    </p:set>
                                  </p:childTnLst>
                                </p:cTn>
                              </p:par>
                            </p:childTnLst>
                          </p:cTn>
                        </p:par>
                        <p:par>
                          <p:cTn id="160" fill="hold">
                            <p:stCondLst>
                              <p:cond delay="5100"/>
                            </p:stCondLst>
                            <p:childTnLst>
                              <p:par>
                                <p:cTn id="161" presetID="1" presetClass="entr" presetSubtype="0" fill="hold" grpId="0" nodeType="afterEffect">
                                  <p:stCondLst>
                                    <p:cond delay="100"/>
                                  </p:stCondLst>
                                  <p:childTnLst>
                                    <p:set>
                                      <p:cBhvr>
                                        <p:cTn id="162" dur="1" fill="hold">
                                          <p:stCondLst>
                                            <p:cond delay="0"/>
                                          </p:stCondLst>
                                        </p:cTn>
                                        <p:tgtEl>
                                          <p:spTgt spid="117824"/>
                                        </p:tgtEl>
                                        <p:attrNameLst>
                                          <p:attrName>style.visibility</p:attrName>
                                        </p:attrNameLst>
                                      </p:cBhvr>
                                      <p:to>
                                        <p:strVal val="visible"/>
                                      </p:to>
                                    </p:set>
                                  </p:childTnLst>
                                </p:cTn>
                              </p:par>
                            </p:childTnLst>
                          </p:cTn>
                        </p:par>
                        <p:par>
                          <p:cTn id="163" fill="hold">
                            <p:stCondLst>
                              <p:cond delay="5200"/>
                            </p:stCondLst>
                            <p:childTnLst>
                              <p:par>
                                <p:cTn id="164" presetID="1" presetClass="entr" presetSubtype="0" fill="hold" grpId="0" nodeType="afterEffect">
                                  <p:stCondLst>
                                    <p:cond delay="100"/>
                                  </p:stCondLst>
                                  <p:childTnLst>
                                    <p:set>
                                      <p:cBhvr>
                                        <p:cTn id="165" dur="1" fill="hold">
                                          <p:stCondLst>
                                            <p:cond delay="0"/>
                                          </p:stCondLst>
                                        </p:cTn>
                                        <p:tgtEl>
                                          <p:spTgt spid="117825"/>
                                        </p:tgtEl>
                                        <p:attrNameLst>
                                          <p:attrName>style.visibility</p:attrName>
                                        </p:attrNameLst>
                                      </p:cBhvr>
                                      <p:to>
                                        <p:strVal val="visible"/>
                                      </p:to>
                                    </p:set>
                                  </p:childTnLst>
                                </p:cTn>
                              </p:par>
                            </p:childTnLst>
                          </p:cTn>
                        </p:par>
                        <p:par>
                          <p:cTn id="166" fill="hold">
                            <p:stCondLst>
                              <p:cond delay="5300"/>
                            </p:stCondLst>
                            <p:childTnLst>
                              <p:par>
                                <p:cTn id="167" presetID="1" presetClass="entr" presetSubtype="0" fill="hold" grpId="0" nodeType="afterEffect">
                                  <p:stCondLst>
                                    <p:cond delay="100"/>
                                  </p:stCondLst>
                                  <p:childTnLst>
                                    <p:set>
                                      <p:cBhvr>
                                        <p:cTn id="168" dur="1" fill="hold">
                                          <p:stCondLst>
                                            <p:cond delay="0"/>
                                          </p:stCondLst>
                                        </p:cTn>
                                        <p:tgtEl>
                                          <p:spTgt spid="117826"/>
                                        </p:tgtEl>
                                        <p:attrNameLst>
                                          <p:attrName>style.visibility</p:attrName>
                                        </p:attrNameLst>
                                      </p:cBhvr>
                                      <p:to>
                                        <p:strVal val="visible"/>
                                      </p:to>
                                    </p:set>
                                  </p:childTnLst>
                                </p:cTn>
                              </p:par>
                            </p:childTnLst>
                          </p:cTn>
                        </p:par>
                        <p:par>
                          <p:cTn id="169" fill="hold">
                            <p:stCondLst>
                              <p:cond delay="5400"/>
                            </p:stCondLst>
                            <p:childTnLst>
                              <p:par>
                                <p:cTn id="170" presetID="1" presetClass="entr" presetSubtype="0" fill="hold" grpId="0" nodeType="afterEffect">
                                  <p:stCondLst>
                                    <p:cond delay="100"/>
                                  </p:stCondLst>
                                  <p:childTnLst>
                                    <p:set>
                                      <p:cBhvr>
                                        <p:cTn id="171" dur="1" fill="hold">
                                          <p:stCondLst>
                                            <p:cond delay="0"/>
                                          </p:stCondLst>
                                        </p:cTn>
                                        <p:tgtEl>
                                          <p:spTgt spid="117827"/>
                                        </p:tgtEl>
                                        <p:attrNameLst>
                                          <p:attrName>style.visibility</p:attrName>
                                        </p:attrNameLst>
                                      </p:cBhvr>
                                      <p:to>
                                        <p:strVal val="visible"/>
                                      </p:to>
                                    </p:set>
                                  </p:childTnLst>
                                </p:cTn>
                              </p:par>
                            </p:childTnLst>
                          </p:cTn>
                        </p:par>
                        <p:par>
                          <p:cTn id="172" fill="hold">
                            <p:stCondLst>
                              <p:cond delay="5500"/>
                            </p:stCondLst>
                            <p:childTnLst>
                              <p:par>
                                <p:cTn id="173" presetID="1" presetClass="entr" presetSubtype="0" fill="hold" grpId="0" nodeType="afterEffect">
                                  <p:stCondLst>
                                    <p:cond delay="100"/>
                                  </p:stCondLst>
                                  <p:childTnLst>
                                    <p:set>
                                      <p:cBhvr>
                                        <p:cTn id="174" dur="1" fill="hold">
                                          <p:stCondLst>
                                            <p:cond delay="0"/>
                                          </p:stCondLst>
                                        </p:cTn>
                                        <p:tgtEl>
                                          <p:spTgt spid="117828"/>
                                        </p:tgtEl>
                                        <p:attrNameLst>
                                          <p:attrName>style.visibility</p:attrName>
                                        </p:attrNameLst>
                                      </p:cBhvr>
                                      <p:to>
                                        <p:strVal val="visible"/>
                                      </p:to>
                                    </p:set>
                                  </p:childTnLst>
                                </p:cTn>
                              </p:par>
                            </p:childTnLst>
                          </p:cTn>
                        </p:par>
                        <p:par>
                          <p:cTn id="175" fill="hold">
                            <p:stCondLst>
                              <p:cond delay="5600"/>
                            </p:stCondLst>
                            <p:childTnLst>
                              <p:par>
                                <p:cTn id="176" presetID="1" presetClass="entr" presetSubtype="0" fill="hold" grpId="0" nodeType="afterEffect">
                                  <p:stCondLst>
                                    <p:cond delay="100"/>
                                  </p:stCondLst>
                                  <p:childTnLst>
                                    <p:set>
                                      <p:cBhvr>
                                        <p:cTn id="177" dur="1" fill="hold">
                                          <p:stCondLst>
                                            <p:cond delay="0"/>
                                          </p:stCondLst>
                                        </p:cTn>
                                        <p:tgtEl>
                                          <p:spTgt spid="117829"/>
                                        </p:tgtEl>
                                        <p:attrNameLst>
                                          <p:attrName>style.visibility</p:attrName>
                                        </p:attrNameLst>
                                      </p:cBhvr>
                                      <p:to>
                                        <p:strVal val="visible"/>
                                      </p:to>
                                    </p:set>
                                  </p:childTnLst>
                                </p:cTn>
                              </p:par>
                            </p:childTnLst>
                          </p:cTn>
                        </p:par>
                        <p:par>
                          <p:cTn id="178" fill="hold">
                            <p:stCondLst>
                              <p:cond delay="5700"/>
                            </p:stCondLst>
                            <p:childTnLst>
                              <p:par>
                                <p:cTn id="179" presetID="1" presetClass="entr" presetSubtype="0" fill="hold" grpId="0" nodeType="afterEffect">
                                  <p:stCondLst>
                                    <p:cond delay="100"/>
                                  </p:stCondLst>
                                  <p:childTnLst>
                                    <p:set>
                                      <p:cBhvr>
                                        <p:cTn id="180" dur="1" fill="hold">
                                          <p:stCondLst>
                                            <p:cond delay="0"/>
                                          </p:stCondLst>
                                        </p:cTn>
                                        <p:tgtEl>
                                          <p:spTgt spid="117830"/>
                                        </p:tgtEl>
                                        <p:attrNameLst>
                                          <p:attrName>style.visibility</p:attrName>
                                        </p:attrNameLst>
                                      </p:cBhvr>
                                      <p:to>
                                        <p:strVal val="visible"/>
                                      </p:to>
                                    </p:set>
                                  </p:childTnLst>
                                </p:cTn>
                              </p:par>
                            </p:childTnLst>
                          </p:cTn>
                        </p:par>
                        <p:par>
                          <p:cTn id="181" fill="hold">
                            <p:stCondLst>
                              <p:cond delay="5800"/>
                            </p:stCondLst>
                            <p:childTnLst>
                              <p:par>
                                <p:cTn id="182" presetID="1" presetClass="entr" presetSubtype="0" fill="hold" grpId="0" nodeType="afterEffect">
                                  <p:stCondLst>
                                    <p:cond delay="100"/>
                                  </p:stCondLst>
                                  <p:childTnLst>
                                    <p:set>
                                      <p:cBhvr>
                                        <p:cTn id="183" dur="1" fill="hold">
                                          <p:stCondLst>
                                            <p:cond delay="0"/>
                                          </p:stCondLst>
                                        </p:cTn>
                                        <p:tgtEl>
                                          <p:spTgt spid="117831"/>
                                        </p:tgtEl>
                                        <p:attrNameLst>
                                          <p:attrName>style.visibility</p:attrName>
                                        </p:attrNameLst>
                                      </p:cBhvr>
                                      <p:to>
                                        <p:strVal val="visible"/>
                                      </p:to>
                                    </p:set>
                                  </p:childTnLst>
                                </p:cTn>
                              </p:par>
                            </p:childTnLst>
                          </p:cTn>
                        </p:par>
                        <p:par>
                          <p:cTn id="184" fill="hold">
                            <p:stCondLst>
                              <p:cond delay="5900"/>
                            </p:stCondLst>
                            <p:childTnLst>
                              <p:par>
                                <p:cTn id="185" presetID="1" presetClass="entr" presetSubtype="0" fill="hold" grpId="0" nodeType="afterEffect">
                                  <p:stCondLst>
                                    <p:cond delay="100"/>
                                  </p:stCondLst>
                                  <p:childTnLst>
                                    <p:set>
                                      <p:cBhvr>
                                        <p:cTn id="186" dur="1" fill="hold">
                                          <p:stCondLst>
                                            <p:cond delay="0"/>
                                          </p:stCondLst>
                                        </p:cTn>
                                        <p:tgtEl>
                                          <p:spTgt spid="117832"/>
                                        </p:tgtEl>
                                        <p:attrNameLst>
                                          <p:attrName>style.visibility</p:attrName>
                                        </p:attrNameLst>
                                      </p:cBhvr>
                                      <p:to>
                                        <p:strVal val="visible"/>
                                      </p:to>
                                    </p:set>
                                  </p:childTnLst>
                                </p:cTn>
                              </p:par>
                            </p:childTnLst>
                          </p:cTn>
                        </p:par>
                        <p:par>
                          <p:cTn id="187" fill="hold">
                            <p:stCondLst>
                              <p:cond delay="6000"/>
                            </p:stCondLst>
                            <p:childTnLst>
                              <p:par>
                                <p:cTn id="188" presetID="1" presetClass="entr" presetSubtype="0" fill="hold" grpId="0" nodeType="afterEffect">
                                  <p:stCondLst>
                                    <p:cond delay="100"/>
                                  </p:stCondLst>
                                  <p:childTnLst>
                                    <p:set>
                                      <p:cBhvr>
                                        <p:cTn id="189" dur="1" fill="hold">
                                          <p:stCondLst>
                                            <p:cond delay="0"/>
                                          </p:stCondLst>
                                        </p:cTn>
                                        <p:tgtEl>
                                          <p:spTgt spid="117833"/>
                                        </p:tgtEl>
                                        <p:attrNameLst>
                                          <p:attrName>style.visibility</p:attrName>
                                        </p:attrNameLst>
                                      </p:cBhvr>
                                      <p:to>
                                        <p:strVal val="visible"/>
                                      </p:to>
                                    </p:set>
                                  </p:childTnLst>
                                </p:cTn>
                              </p:par>
                            </p:childTnLst>
                          </p:cTn>
                        </p:par>
                        <p:par>
                          <p:cTn id="190" fill="hold">
                            <p:stCondLst>
                              <p:cond delay="6100"/>
                            </p:stCondLst>
                            <p:childTnLst>
                              <p:par>
                                <p:cTn id="191" presetID="1" presetClass="entr" presetSubtype="0" fill="hold" grpId="0" nodeType="afterEffect">
                                  <p:stCondLst>
                                    <p:cond delay="100"/>
                                  </p:stCondLst>
                                  <p:childTnLst>
                                    <p:set>
                                      <p:cBhvr>
                                        <p:cTn id="192" dur="1" fill="hold">
                                          <p:stCondLst>
                                            <p:cond delay="0"/>
                                          </p:stCondLst>
                                        </p:cTn>
                                        <p:tgtEl>
                                          <p:spTgt spid="117834"/>
                                        </p:tgtEl>
                                        <p:attrNameLst>
                                          <p:attrName>style.visibility</p:attrName>
                                        </p:attrNameLst>
                                      </p:cBhvr>
                                      <p:to>
                                        <p:strVal val="visible"/>
                                      </p:to>
                                    </p:set>
                                  </p:childTnLst>
                                </p:cTn>
                              </p:par>
                            </p:childTnLst>
                          </p:cTn>
                        </p:par>
                        <p:par>
                          <p:cTn id="193" fill="hold">
                            <p:stCondLst>
                              <p:cond delay="6200"/>
                            </p:stCondLst>
                            <p:childTnLst>
                              <p:par>
                                <p:cTn id="194" presetID="1" presetClass="entr" presetSubtype="0" fill="hold" nodeType="afterEffect">
                                  <p:stCondLst>
                                    <p:cond delay="0"/>
                                  </p:stCondLst>
                                  <p:childTnLst>
                                    <p:set>
                                      <p:cBhvr>
                                        <p:cTn id="19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1" grpId="0" animBg="1"/>
      <p:bldP spid="117772" grpId="0" animBg="1"/>
      <p:bldP spid="117773" grpId="0" animBg="1"/>
      <p:bldP spid="117774" grpId="0" animBg="1"/>
      <p:bldP spid="117775" grpId="0" animBg="1"/>
      <p:bldP spid="117776" grpId="0" animBg="1"/>
      <p:bldP spid="117777" grpId="0" animBg="1"/>
      <p:bldP spid="117778" grpId="0" animBg="1"/>
      <p:bldP spid="117779" grpId="0" animBg="1"/>
      <p:bldP spid="117780" grpId="0" animBg="1"/>
      <p:bldP spid="117781" grpId="0" animBg="1"/>
      <p:bldP spid="117782" grpId="0" animBg="1"/>
      <p:bldP spid="117783" grpId="0" animBg="1"/>
      <p:bldP spid="117784" grpId="0" animBg="1"/>
      <p:bldP spid="117785" grpId="0" animBg="1"/>
      <p:bldP spid="117786" grpId="0" animBg="1"/>
      <p:bldP spid="117787" grpId="0" animBg="1"/>
      <p:bldP spid="117788" grpId="0" animBg="1"/>
      <p:bldP spid="117789" grpId="0" animBg="1"/>
      <p:bldP spid="117790" grpId="0" animBg="1"/>
      <p:bldP spid="117791" grpId="0" animBg="1"/>
      <p:bldP spid="117793" grpId="0" animBg="1"/>
      <p:bldP spid="117794" grpId="0" animBg="1"/>
      <p:bldP spid="117795" grpId="0" animBg="1"/>
      <p:bldP spid="117796" grpId="0" animBg="1"/>
      <p:bldP spid="117797" grpId="0" animBg="1"/>
      <p:bldP spid="117798" grpId="0" animBg="1"/>
      <p:bldP spid="117799" grpId="0" animBg="1"/>
      <p:bldP spid="117800" grpId="0" animBg="1"/>
      <p:bldP spid="117801" grpId="0" animBg="1"/>
      <p:bldP spid="117802" grpId="0" animBg="1"/>
      <p:bldP spid="117803" grpId="0" animBg="1"/>
      <p:bldP spid="117804" grpId="0" animBg="1"/>
      <p:bldP spid="117805" grpId="0" animBg="1"/>
      <p:bldP spid="117806" grpId="0" animBg="1"/>
      <p:bldP spid="117807" grpId="0" animBg="1"/>
      <p:bldP spid="117808" grpId="0" animBg="1"/>
      <p:bldP spid="117809" grpId="0" animBg="1"/>
      <p:bldP spid="117810" grpId="0" animBg="1"/>
      <p:bldP spid="117811" grpId="0" animBg="1"/>
      <p:bldP spid="117812" grpId="0" animBg="1"/>
      <p:bldP spid="117813" grpId="0" animBg="1"/>
      <p:bldP spid="117814" grpId="0" animBg="1"/>
      <p:bldP spid="117815" grpId="0" animBg="1"/>
      <p:bldP spid="117816" grpId="0" animBg="1"/>
      <p:bldP spid="117817" grpId="0" animBg="1"/>
      <p:bldP spid="117818" grpId="0" animBg="1"/>
      <p:bldP spid="117819" grpId="0" animBg="1"/>
      <p:bldP spid="117820" grpId="0" animBg="1"/>
      <p:bldP spid="117821" grpId="0" animBg="1"/>
      <p:bldP spid="117822" grpId="0" animBg="1"/>
      <p:bldP spid="117823" grpId="0" animBg="1"/>
      <p:bldP spid="117824" grpId="0" animBg="1"/>
      <p:bldP spid="117825" grpId="0" animBg="1"/>
      <p:bldP spid="117826" grpId="0" animBg="1"/>
      <p:bldP spid="117827" grpId="0" animBg="1"/>
      <p:bldP spid="117828" grpId="0" animBg="1"/>
      <p:bldP spid="117829" grpId="0" animBg="1"/>
      <p:bldP spid="117830" grpId="0" animBg="1"/>
      <p:bldP spid="117831" grpId="0" animBg="1"/>
      <p:bldP spid="117832" grpId="0" animBg="1"/>
      <p:bldP spid="117833" grpId="0" animBg="1"/>
      <p:bldP spid="117834"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93" name="Rectangle 9"/>
          <p:cNvSpPr>
            <a:spLocks noChangeArrowheads="1"/>
          </p:cNvSpPr>
          <p:nvPr/>
        </p:nvSpPr>
        <p:spPr bwMode="auto">
          <a:xfrm>
            <a:off x="1258888" y="3357563"/>
            <a:ext cx="6553200" cy="1800225"/>
          </a:xfrm>
          <a:prstGeom prst="rect">
            <a:avLst/>
          </a:prstGeom>
          <a:solidFill>
            <a:schemeClr val="accent1"/>
          </a:solidFill>
          <a:ln w="9525">
            <a:solidFill>
              <a:schemeClr val="tx1"/>
            </a:solidFill>
            <a:miter lim="800000"/>
            <a:headEnd/>
            <a:tailEnd/>
          </a:ln>
          <a:effectLst/>
        </p:spPr>
        <p:txBody>
          <a:bodyPr wrap="none" anchor="ctr"/>
          <a:lstStyle/>
          <a:p>
            <a:endParaRPr lang="es-ES"/>
          </a:p>
        </p:txBody>
      </p:sp>
      <p:sp>
        <p:nvSpPr>
          <p:cNvPr id="118792" name="Rectangle 8"/>
          <p:cNvSpPr>
            <a:spLocks noChangeArrowheads="1"/>
          </p:cNvSpPr>
          <p:nvPr/>
        </p:nvSpPr>
        <p:spPr bwMode="auto">
          <a:xfrm>
            <a:off x="1258888" y="1341438"/>
            <a:ext cx="6553200" cy="1800225"/>
          </a:xfrm>
          <a:prstGeom prst="rect">
            <a:avLst/>
          </a:prstGeom>
          <a:solidFill>
            <a:schemeClr val="accent1"/>
          </a:solidFill>
          <a:ln w="9525">
            <a:solidFill>
              <a:schemeClr val="tx1"/>
            </a:solidFill>
            <a:miter lim="800000"/>
            <a:headEnd/>
            <a:tailEnd/>
          </a:ln>
          <a:effectLst/>
        </p:spPr>
        <p:txBody>
          <a:bodyPr wrap="none" anchor="ctr"/>
          <a:lstStyle/>
          <a:p>
            <a:endParaRPr lang="es-ES"/>
          </a:p>
        </p:txBody>
      </p:sp>
      <p:sp>
        <p:nvSpPr>
          <p:cNvPr id="118786" name="Rectangle 2"/>
          <p:cNvSpPr>
            <a:spLocks noGrp="1" noChangeArrowheads="1"/>
          </p:cNvSpPr>
          <p:nvPr>
            <p:ph type="title"/>
          </p:nvPr>
        </p:nvSpPr>
        <p:spPr>
          <a:xfrm>
            <a:off x="323850" y="115888"/>
            <a:ext cx="8229600" cy="887412"/>
          </a:xfrm>
        </p:spPr>
        <p:txBody>
          <a:bodyPr/>
          <a:lstStyle/>
          <a:p>
            <a:r>
              <a:rPr lang="es-ES" dirty="0" smtClean="0"/>
              <a:t>Resumen</a:t>
            </a:r>
            <a:endParaRPr lang="es-ES" dirty="0"/>
          </a:p>
        </p:txBody>
      </p:sp>
      <p:graphicFrame>
        <p:nvGraphicFramePr>
          <p:cNvPr id="118788" name="Object 4"/>
          <p:cNvGraphicFramePr>
            <a:graphicFrameLocks noChangeAspect="1"/>
          </p:cNvGraphicFramePr>
          <p:nvPr>
            <p:ph idx="1"/>
          </p:nvPr>
        </p:nvGraphicFramePr>
        <p:xfrm>
          <a:off x="1835150" y="1206500"/>
          <a:ext cx="5256213" cy="1722438"/>
        </p:xfrm>
        <a:graphic>
          <a:graphicData uri="http://schemas.openxmlformats.org/presentationml/2006/ole">
            <p:oleObj spid="_x0000_s180226" name="Ecuación" r:id="rId4" imgW="1511280" imgH="495000" progId="Equation.3">
              <p:embed/>
            </p:oleObj>
          </a:graphicData>
        </a:graphic>
      </p:graphicFrame>
      <p:graphicFrame>
        <p:nvGraphicFramePr>
          <p:cNvPr id="118790" name="Object 6"/>
          <p:cNvGraphicFramePr>
            <a:graphicFrameLocks noChangeAspect="1"/>
          </p:cNvGraphicFramePr>
          <p:nvPr/>
        </p:nvGraphicFramePr>
        <p:xfrm>
          <a:off x="2093913" y="3357563"/>
          <a:ext cx="4711700" cy="1717675"/>
        </p:xfrm>
        <a:graphic>
          <a:graphicData uri="http://schemas.openxmlformats.org/presentationml/2006/ole">
            <p:oleObj spid="_x0000_s180227" name="Ecuación" r:id="rId5" imgW="1358640" imgH="495000" progId="Equation.3">
              <p:embed/>
            </p:oleObj>
          </a:graphicData>
        </a:graphic>
      </p:graphicFrame>
      <p:sp>
        <p:nvSpPr>
          <p:cNvPr id="118791" name="Text Box 7"/>
          <p:cNvSpPr txBox="1">
            <a:spLocks noChangeArrowheads="1"/>
          </p:cNvSpPr>
          <p:nvPr/>
        </p:nvSpPr>
        <p:spPr bwMode="auto">
          <a:xfrm>
            <a:off x="1612900" y="5334000"/>
            <a:ext cx="5930900" cy="915987"/>
          </a:xfrm>
          <a:prstGeom prst="rect">
            <a:avLst/>
          </a:prstGeom>
          <a:noFill/>
          <a:ln w="9525">
            <a:noFill/>
            <a:miter lim="800000"/>
            <a:headEnd/>
            <a:tailEnd/>
          </a:ln>
          <a:effectLst/>
        </p:spPr>
        <p:txBody>
          <a:bodyPr wrap="none">
            <a:spAutoFit/>
          </a:bodyPr>
          <a:lstStyle/>
          <a:p>
            <a:r>
              <a:rPr lang="es-ES" dirty="0">
                <a:latin typeface="+mj-lt"/>
              </a:rPr>
              <a:t>10 veces más rápido, para 1 día (pasos de 5 minutos);  </a:t>
            </a:r>
          </a:p>
          <a:p>
            <a:endParaRPr lang="es-ES" dirty="0">
              <a:latin typeface="+mj-lt"/>
            </a:endParaRPr>
          </a:p>
          <a:p>
            <a:r>
              <a:rPr lang="es-ES" dirty="0" smtClean="0">
                <a:latin typeface="+mj-lt"/>
              </a:rPr>
              <a:t>3650 </a:t>
            </a:r>
            <a:r>
              <a:rPr lang="es-ES" dirty="0">
                <a:latin typeface="+mj-lt"/>
              </a:rPr>
              <a:t>veces más rápido, en un año de insolación !!!!!!!!</a:t>
            </a:r>
          </a:p>
        </p:txBody>
      </p:sp>
      <p:pic>
        <p:nvPicPr>
          <p:cNvPr id="8" name="Picture 11" descr="Logo UMA"/>
          <p:cNvPicPr>
            <a:picLocks noChangeAspect="1" noChangeArrowheads="1"/>
          </p:cNvPicPr>
          <p:nvPr/>
        </p:nvPicPr>
        <p:blipFill>
          <a:blip r:embed="rId6"/>
          <a:srcRect/>
          <a:stretch>
            <a:fillRect/>
          </a:stretch>
        </p:blipFill>
        <p:spPr bwMode="auto">
          <a:xfrm>
            <a:off x="0" y="5837238"/>
            <a:ext cx="1066800" cy="1020762"/>
          </a:xfrm>
          <a:prstGeom prst="rect">
            <a:avLst/>
          </a:prstGeom>
          <a:noFill/>
        </p:spPr>
      </p:pic>
      <p:sp>
        <p:nvSpPr>
          <p:cNvPr id="9"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79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879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8791">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87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3"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11" descr="Logo UMA"/>
          <p:cNvPicPr>
            <a:picLocks noChangeAspect="1" noChangeArrowheads="1"/>
          </p:cNvPicPr>
          <p:nvPr/>
        </p:nvPicPr>
        <p:blipFill>
          <a:blip r:embed="rId2"/>
          <a:srcRect/>
          <a:stretch>
            <a:fillRect/>
          </a:stretch>
        </p:blipFill>
        <p:spPr bwMode="auto">
          <a:xfrm>
            <a:off x="0" y="5837238"/>
            <a:ext cx="1066800" cy="1020762"/>
          </a:xfrm>
          <a:prstGeom prst="rect">
            <a:avLst/>
          </a:prstGeom>
          <a:noFill/>
        </p:spPr>
      </p:pic>
      <p:sp>
        <p:nvSpPr>
          <p:cNvPr id="5"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152580" name="1.avi">
            <a:hlinkClick r:id="" action="ppaction://media"/>
          </p:cNvPr>
          <p:cNvPicPr/>
          <p:nvPr>
            <p:ph/>
            <a:videoFile r:link="rId1"/>
          </p:nvPr>
        </p:nvPicPr>
        <p:blipFill>
          <a:blip r:embed="rId3" cstate="print"/>
          <a:srcRect/>
          <a:stretch>
            <a:fillRect/>
          </a:stretch>
        </p:blipFill>
        <p:spPr>
          <a:xfrm>
            <a:off x="1644650" y="274638"/>
            <a:ext cx="5853113" cy="5851525"/>
          </a:xfrm>
          <a:ln/>
        </p:spPr>
      </p:pic>
      <p:pic>
        <p:nvPicPr>
          <p:cNvPr id="3" name="Picture 11" descr="Logo UMA"/>
          <p:cNvPicPr>
            <a:picLocks noChangeAspect="1" noChangeArrowheads="1"/>
          </p:cNvPicPr>
          <p:nvPr/>
        </p:nvPicPr>
        <p:blipFill>
          <a:blip r:embed="rId4"/>
          <a:srcRect/>
          <a:stretch>
            <a:fillRect/>
          </a:stretch>
        </p:blipFill>
        <p:spPr bwMode="auto">
          <a:xfrm>
            <a:off x="0" y="5837238"/>
            <a:ext cx="1066800" cy="1020762"/>
          </a:xfrm>
          <a:prstGeom prst="rect">
            <a:avLst/>
          </a:prstGeom>
          <a:noFill/>
        </p:spPr>
      </p:pic>
      <p:sp>
        <p:nvSpPr>
          <p:cNvPr id="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00" fill="hold"/>
                                        <p:tgtEl>
                                          <p:spTgt spid="15258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5258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52580"/>
                                        </p:tgtEl>
                                      </p:cBhvr>
                                    </p:cmd>
                                  </p:childTnLst>
                                </p:cTn>
                              </p:par>
                            </p:childTnLst>
                          </p:cTn>
                        </p:par>
                      </p:childTnLst>
                    </p:cTn>
                  </p:par>
                </p:childTnLst>
              </p:cTn>
              <p:nextCondLst>
                <p:cond evt="onClick" delay="0">
                  <p:tgtEl>
                    <p:spTgt spid="152580"/>
                  </p:tgtEl>
                </p:cond>
              </p:nextCondLst>
            </p:seq>
            <p:video fullScrn="1">
              <p:cMediaNode>
                <p:cTn id="12" fill="hold" display="0">
                  <p:stCondLst>
                    <p:cond delay="indefinite"/>
                  </p:stCondLst>
                  <p:endCondLst>
                    <p:cond evt="onNext" delay="0">
                      <p:tgtEl>
                        <p:sldTgt/>
                      </p:tgtEl>
                    </p:cond>
                    <p:cond evt="onPrev" delay="0">
                      <p:tgtEl>
                        <p:sldTgt/>
                      </p:tgtEl>
                    </p:cond>
                  </p:endCondLst>
                </p:cTn>
                <p:tgtEl>
                  <p:spTgt spid="152580"/>
                </p:tgtEl>
              </p:cMediaNode>
            </p:video>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155652" name="2.avi">
            <a:hlinkClick r:id="" action="ppaction://media"/>
          </p:cNvPr>
          <p:cNvPicPr/>
          <p:nvPr>
            <p:ph/>
            <a:videoFile r:link="rId1"/>
          </p:nvPr>
        </p:nvPicPr>
        <p:blipFill>
          <a:blip r:embed="rId3" cstate="print"/>
          <a:srcRect/>
          <a:stretch>
            <a:fillRect/>
          </a:stretch>
        </p:blipFill>
        <p:spPr>
          <a:xfrm>
            <a:off x="1644650" y="274638"/>
            <a:ext cx="5853113" cy="5851525"/>
          </a:xfrm>
          <a:ln/>
        </p:spPr>
      </p:pic>
      <p:pic>
        <p:nvPicPr>
          <p:cNvPr id="3" name="Picture 11" descr="Logo UMA"/>
          <p:cNvPicPr>
            <a:picLocks noChangeAspect="1" noChangeArrowheads="1"/>
          </p:cNvPicPr>
          <p:nvPr/>
        </p:nvPicPr>
        <p:blipFill>
          <a:blip r:embed="rId4"/>
          <a:srcRect/>
          <a:stretch>
            <a:fillRect/>
          </a:stretch>
        </p:blipFill>
        <p:spPr bwMode="auto">
          <a:xfrm>
            <a:off x="0" y="5837238"/>
            <a:ext cx="1066800" cy="1020762"/>
          </a:xfrm>
          <a:prstGeom prst="rect">
            <a:avLst/>
          </a:prstGeom>
          <a:noFill/>
        </p:spPr>
      </p:pic>
      <p:sp>
        <p:nvSpPr>
          <p:cNvPr id="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00" fill="hold"/>
                                        <p:tgtEl>
                                          <p:spTgt spid="15565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155652"/>
                </p:tgtEl>
              </p:cMediaNode>
            </p:video>
            <p:seq concurrent="1" nextAc="seek">
              <p:cTn id="8" restart="whenNotActive" fill="hold" evtFilter="cancelBubble" nodeType="interactiveSeq">
                <p:stCondLst>
                  <p:cond evt="onClick" delay="0">
                    <p:tgtEl>
                      <p:spTgt spid="15565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5652"/>
                                        </p:tgtEl>
                                      </p:cBhvr>
                                    </p:cmd>
                                  </p:childTnLst>
                                </p:cTn>
                              </p:par>
                            </p:childTnLst>
                          </p:cTn>
                        </p:par>
                      </p:childTnLst>
                    </p:cTn>
                  </p:par>
                </p:childTnLst>
              </p:cTn>
              <p:nextCondLst>
                <p:cond evt="onClick" delay="0">
                  <p:tgtEl>
                    <p:spTgt spid="155652"/>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154628" name="3.avi">
            <a:hlinkClick r:id="" action="ppaction://media"/>
          </p:cNvPr>
          <p:cNvPicPr/>
          <p:nvPr>
            <p:ph/>
            <a:videoFile r:link="rId1"/>
          </p:nvPr>
        </p:nvPicPr>
        <p:blipFill>
          <a:blip r:embed="rId3" cstate="print"/>
          <a:srcRect/>
          <a:stretch>
            <a:fillRect/>
          </a:stretch>
        </p:blipFill>
        <p:spPr>
          <a:xfrm>
            <a:off x="1644650" y="274638"/>
            <a:ext cx="5853113" cy="5851525"/>
          </a:xfrm>
          <a:ln/>
        </p:spPr>
      </p:pic>
      <p:pic>
        <p:nvPicPr>
          <p:cNvPr id="3" name="Picture 11" descr="Logo UMA"/>
          <p:cNvPicPr>
            <a:picLocks noChangeAspect="1" noChangeArrowheads="1"/>
          </p:cNvPicPr>
          <p:nvPr/>
        </p:nvPicPr>
        <p:blipFill>
          <a:blip r:embed="rId4"/>
          <a:srcRect/>
          <a:stretch>
            <a:fillRect/>
          </a:stretch>
        </p:blipFill>
        <p:spPr bwMode="auto">
          <a:xfrm>
            <a:off x="0" y="5837238"/>
            <a:ext cx="1066800" cy="1020762"/>
          </a:xfrm>
          <a:prstGeom prst="rect">
            <a:avLst/>
          </a:prstGeom>
          <a:noFill/>
        </p:spPr>
      </p:pic>
      <p:sp>
        <p:nvSpPr>
          <p:cNvPr id="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667" fill="hold"/>
                                        <p:tgtEl>
                                          <p:spTgt spid="154628"/>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154628"/>
                </p:tgtEl>
              </p:cMediaNode>
            </p:video>
            <p:seq concurrent="1" nextAc="seek">
              <p:cTn id="8" restart="whenNotActive" fill="hold" evtFilter="cancelBubble" nodeType="interactiveSeq">
                <p:stCondLst>
                  <p:cond evt="onClick" delay="0">
                    <p:tgtEl>
                      <p:spTgt spid="15462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4628"/>
                                        </p:tgtEl>
                                      </p:cBhvr>
                                    </p:cmd>
                                  </p:childTnLst>
                                </p:cTn>
                              </p:par>
                            </p:childTnLst>
                          </p:cTn>
                        </p:par>
                      </p:childTnLst>
                    </p:cTn>
                  </p:par>
                </p:childTnLst>
              </p:cTn>
              <p:nextCondLst>
                <p:cond evt="onClick" delay="0">
                  <p:tgtEl>
                    <p:spTgt spid="154628"/>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68313" y="0"/>
            <a:ext cx="8229600" cy="1143000"/>
          </a:xfrm>
        </p:spPr>
        <p:txBody>
          <a:bodyPr/>
          <a:lstStyle/>
          <a:p>
            <a:r>
              <a:rPr lang="es-ES"/>
              <a:t>Validación del Modelo</a:t>
            </a:r>
          </a:p>
        </p:txBody>
      </p:sp>
      <p:pic>
        <p:nvPicPr>
          <p:cNvPr id="134147" name="Picture 3" descr="sus"/>
          <p:cNvPicPr>
            <a:picLocks noChangeAspect="1" noChangeArrowheads="1"/>
          </p:cNvPicPr>
          <p:nvPr/>
        </p:nvPicPr>
        <p:blipFill>
          <a:blip r:embed="rId3" cstate="print"/>
          <a:srcRect/>
          <a:stretch>
            <a:fillRect/>
          </a:stretch>
        </p:blipFill>
        <p:spPr bwMode="auto">
          <a:xfrm>
            <a:off x="2268538" y="1557338"/>
            <a:ext cx="4678362" cy="4678362"/>
          </a:xfrm>
          <a:prstGeom prst="rect">
            <a:avLst/>
          </a:prstGeom>
          <a:noFill/>
        </p:spPr>
      </p:pic>
      <p:pic>
        <p:nvPicPr>
          <p:cNvPr id="134148" name="Picture 4" descr="mio"/>
          <p:cNvPicPr>
            <a:picLocks noChangeAspect="1" noChangeArrowheads="1"/>
          </p:cNvPicPr>
          <p:nvPr/>
        </p:nvPicPr>
        <p:blipFill>
          <a:blip r:embed="rId4" cstate="print"/>
          <a:srcRect/>
          <a:stretch>
            <a:fillRect/>
          </a:stretch>
        </p:blipFill>
        <p:spPr bwMode="auto">
          <a:xfrm>
            <a:off x="2268538" y="1557338"/>
            <a:ext cx="4678362" cy="4678362"/>
          </a:xfrm>
          <a:prstGeom prst="rect">
            <a:avLst/>
          </a:prstGeom>
          <a:noFill/>
        </p:spPr>
      </p:pic>
      <p:sp>
        <p:nvSpPr>
          <p:cNvPr id="134149" name="Text Box 5"/>
          <p:cNvSpPr txBox="1">
            <a:spLocks noChangeArrowheads="1"/>
          </p:cNvSpPr>
          <p:nvPr/>
        </p:nvSpPr>
        <p:spPr bwMode="auto">
          <a:xfrm>
            <a:off x="3563938" y="5445125"/>
            <a:ext cx="2063750" cy="274638"/>
          </a:xfrm>
          <a:prstGeom prst="rect">
            <a:avLst/>
          </a:prstGeom>
          <a:noFill/>
          <a:ln w="9525">
            <a:noFill/>
            <a:miter lim="800000"/>
            <a:headEnd/>
            <a:tailEnd/>
          </a:ln>
          <a:effectLst/>
        </p:spPr>
        <p:txBody>
          <a:bodyPr wrap="none">
            <a:spAutoFit/>
          </a:bodyPr>
          <a:lstStyle/>
          <a:p>
            <a:r>
              <a:rPr lang="es-ES" sz="1200">
                <a:latin typeface="Arial" charset="0"/>
              </a:rPr>
              <a:t>Solar Analyst (GRASS GIS)</a:t>
            </a:r>
          </a:p>
        </p:txBody>
      </p:sp>
      <p:sp>
        <p:nvSpPr>
          <p:cNvPr id="134150" name="Text Box 6"/>
          <p:cNvSpPr txBox="1">
            <a:spLocks noChangeArrowheads="1"/>
          </p:cNvSpPr>
          <p:nvPr/>
        </p:nvSpPr>
        <p:spPr bwMode="auto">
          <a:xfrm>
            <a:off x="3635375" y="5445125"/>
            <a:ext cx="1774825" cy="274638"/>
          </a:xfrm>
          <a:prstGeom prst="rect">
            <a:avLst/>
          </a:prstGeom>
          <a:noFill/>
          <a:ln w="9525">
            <a:noFill/>
            <a:miter lim="800000"/>
            <a:headEnd/>
            <a:tailEnd/>
          </a:ln>
          <a:effectLst/>
        </p:spPr>
        <p:txBody>
          <a:bodyPr wrap="none">
            <a:spAutoFit/>
          </a:bodyPr>
          <a:lstStyle/>
          <a:p>
            <a:r>
              <a:rPr lang="es-ES" sz="1200" dirty="0">
                <a:latin typeface="+mj-lt"/>
              </a:rPr>
              <a:t>Modelo AGMEM - UMA</a:t>
            </a:r>
          </a:p>
        </p:txBody>
      </p:sp>
      <p:pic>
        <p:nvPicPr>
          <p:cNvPr id="7" name="Picture 11" descr="Logo UMA"/>
          <p:cNvPicPr>
            <a:picLocks noChangeAspect="1" noChangeArrowheads="1"/>
          </p:cNvPicPr>
          <p:nvPr/>
        </p:nvPicPr>
        <p:blipFill>
          <a:blip r:embed="rId5"/>
          <a:srcRect/>
          <a:stretch>
            <a:fillRect/>
          </a:stretch>
        </p:blipFill>
        <p:spPr bwMode="auto">
          <a:xfrm>
            <a:off x="0" y="5837238"/>
            <a:ext cx="1066800" cy="1020762"/>
          </a:xfrm>
          <a:prstGeom prst="rect">
            <a:avLst/>
          </a:prstGeom>
          <a:noFill/>
        </p:spPr>
      </p:pic>
      <p:sp>
        <p:nvSpPr>
          <p:cNvPr id="8"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414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34150"/>
                                        </p:tgtEl>
                                        <p:attrNameLst>
                                          <p:attrName>style.visibility</p:attrName>
                                        </p:attrNameLst>
                                      </p:cBhvr>
                                      <p:to>
                                        <p:strVal val="visible"/>
                                      </p:to>
                                    </p:set>
                                    <p:animEffect transition="in" filter="fade">
                                      <p:cBhvr>
                                        <p:cTn id="9" dur="2000"/>
                                        <p:tgtEl>
                                          <p:spTgt spid="134150"/>
                                        </p:tgtEl>
                                      </p:cBhvr>
                                    </p:animEffect>
                                  </p:childTnLst>
                                </p:cTn>
                              </p:par>
                              <p:par>
                                <p:cTn id="10" presetID="10" presetClass="exit" presetSubtype="0" fill="hold" grpId="0" nodeType="withEffect">
                                  <p:stCondLst>
                                    <p:cond delay="0"/>
                                  </p:stCondLst>
                                  <p:childTnLst>
                                    <p:animEffect transition="out" filter="fade">
                                      <p:cBhvr>
                                        <p:cTn id="11" dur="2000"/>
                                        <p:tgtEl>
                                          <p:spTgt spid="134149"/>
                                        </p:tgtEl>
                                      </p:cBhvr>
                                    </p:animEffect>
                                    <p:set>
                                      <p:cBhvr>
                                        <p:cTn id="12" dur="1" fill="hold">
                                          <p:stCondLst>
                                            <p:cond delay="1999"/>
                                          </p:stCondLst>
                                        </p:cTn>
                                        <p:tgtEl>
                                          <p:spTgt spid="1341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9" grpId="0"/>
      <p:bldP spid="134150" grpId="0"/>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68313" y="0"/>
            <a:ext cx="8229600" cy="1143000"/>
          </a:xfrm>
        </p:spPr>
        <p:txBody>
          <a:bodyPr/>
          <a:lstStyle/>
          <a:p>
            <a:r>
              <a:rPr lang="es-ES"/>
              <a:t>Validación del Modelo</a:t>
            </a:r>
          </a:p>
        </p:txBody>
      </p:sp>
      <p:pic>
        <p:nvPicPr>
          <p:cNvPr id="134147" name="Picture 3" descr="sus"/>
          <p:cNvPicPr>
            <a:picLocks noChangeAspect="1" noChangeArrowheads="1"/>
          </p:cNvPicPr>
          <p:nvPr/>
        </p:nvPicPr>
        <p:blipFill>
          <a:blip r:embed="rId3" cstate="print"/>
          <a:srcRect/>
          <a:stretch>
            <a:fillRect/>
          </a:stretch>
        </p:blipFill>
        <p:spPr bwMode="auto">
          <a:xfrm>
            <a:off x="2268538" y="1557338"/>
            <a:ext cx="4678362" cy="4678362"/>
          </a:xfrm>
          <a:prstGeom prst="rect">
            <a:avLst/>
          </a:prstGeom>
          <a:noFill/>
        </p:spPr>
      </p:pic>
      <p:pic>
        <p:nvPicPr>
          <p:cNvPr id="134148" name="Picture 4" descr="mio"/>
          <p:cNvPicPr>
            <a:picLocks noChangeAspect="1" noChangeArrowheads="1"/>
          </p:cNvPicPr>
          <p:nvPr/>
        </p:nvPicPr>
        <p:blipFill>
          <a:blip r:embed="rId4" cstate="print"/>
          <a:srcRect/>
          <a:stretch>
            <a:fillRect/>
          </a:stretch>
        </p:blipFill>
        <p:spPr bwMode="auto">
          <a:xfrm>
            <a:off x="2268538" y="1557338"/>
            <a:ext cx="4678362" cy="4678362"/>
          </a:xfrm>
          <a:prstGeom prst="rect">
            <a:avLst/>
          </a:prstGeom>
          <a:noFill/>
        </p:spPr>
      </p:pic>
      <p:sp>
        <p:nvSpPr>
          <p:cNvPr id="134149" name="Text Box 5"/>
          <p:cNvSpPr txBox="1">
            <a:spLocks noChangeArrowheads="1"/>
          </p:cNvSpPr>
          <p:nvPr/>
        </p:nvSpPr>
        <p:spPr bwMode="auto">
          <a:xfrm>
            <a:off x="3563938" y="5445125"/>
            <a:ext cx="2063750" cy="274638"/>
          </a:xfrm>
          <a:prstGeom prst="rect">
            <a:avLst/>
          </a:prstGeom>
          <a:noFill/>
          <a:ln w="9525">
            <a:noFill/>
            <a:miter lim="800000"/>
            <a:headEnd/>
            <a:tailEnd/>
          </a:ln>
          <a:effectLst/>
        </p:spPr>
        <p:txBody>
          <a:bodyPr wrap="none">
            <a:spAutoFit/>
          </a:bodyPr>
          <a:lstStyle/>
          <a:p>
            <a:r>
              <a:rPr lang="es-ES" sz="1200">
                <a:latin typeface="Arial" charset="0"/>
              </a:rPr>
              <a:t>Solar Analyst (GRASS GIS)</a:t>
            </a:r>
          </a:p>
        </p:txBody>
      </p:sp>
      <p:sp>
        <p:nvSpPr>
          <p:cNvPr id="134150" name="Text Box 6"/>
          <p:cNvSpPr txBox="1">
            <a:spLocks noChangeArrowheads="1"/>
          </p:cNvSpPr>
          <p:nvPr/>
        </p:nvSpPr>
        <p:spPr bwMode="auto">
          <a:xfrm>
            <a:off x="3635375" y="5445125"/>
            <a:ext cx="1774825" cy="274638"/>
          </a:xfrm>
          <a:prstGeom prst="rect">
            <a:avLst/>
          </a:prstGeom>
          <a:noFill/>
          <a:ln w="9525">
            <a:noFill/>
            <a:miter lim="800000"/>
            <a:headEnd/>
            <a:tailEnd/>
          </a:ln>
          <a:effectLst/>
        </p:spPr>
        <p:txBody>
          <a:bodyPr wrap="none">
            <a:spAutoFit/>
          </a:bodyPr>
          <a:lstStyle/>
          <a:p>
            <a:r>
              <a:rPr lang="es-ES" sz="1200" dirty="0">
                <a:latin typeface="+mj-lt"/>
              </a:rPr>
              <a:t>Modelo AGMEM - UMA</a:t>
            </a:r>
          </a:p>
        </p:txBody>
      </p:sp>
      <p:pic>
        <p:nvPicPr>
          <p:cNvPr id="7" name="Picture 11" descr="Logo UMA"/>
          <p:cNvPicPr>
            <a:picLocks noChangeAspect="1" noChangeArrowheads="1"/>
          </p:cNvPicPr>
          <p:nvPr/>
        </p:nvPicPr>
        <p:blipFill>
          <a:blip r:embed="rId5"/>
          <a:srcRect/>
          <a:stretch>
            <a:fillRect/>
          </a:stretch>
        </p:blipFill>
        <p:spPr bwMode="auto">
          <a:xfrm>
            <a:off x="0" y="5837238"/>
            <a:ext cx="1066800" cy="1020762"/>
          </a:xfrm>
          <a:prstGeom prst="rect">
            <a:avLst/>
          </a:prstGeom>
          <a:noFill/>
        </p:spPr>
      </p:pic>
      <p:sp>
        <p:nvSpPr>
          <p:cNvPr id="8"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414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34150"/>
                                        </p:tgtEl>
                                        <p:attrNameLst>
                                          <p:attrName>style.visibility</p:attrName>
                                        </p:attrNameLst>
                                      </p:cBhvr>
                                      <p:to>
                                        <p:strVal val="visible"/>
                                      </p:to>
                                    </p:set>
                                    <p:animEffect transition="in" filter="fade">
                                      <p:cBhvr>
                                        <p:cTn id="9" dur="2000"/>
                                        <p:tgtEl>
                                          <p:spTgt spid="134150"/>
                                        </p:tgtEl>
                                      </p:cBhvr>
                                    </p:animEffect>
                                  </p:childTnLst>
                                </p:cTn>
                              </p:par>
                              <p:par>
                                <p:cTn id="10" presetID="10" presetClass="exit" presetSubtype="0" fill="hold" grpId="0" nodeType="withEffect">
                                  <p:stCondLst>
                                    <p:cond delay="0"/>
                                  </p:stCondLst>
                                  <p:childTnLst>
                                    <p:animEffect transition="out" filter="fade">
                                      <p:cBhvr>
                                        <p:cTn id="11" dur="2000"/>
                                        <p:tgtEl>
                                          <p:spTgt spid="134149"/>
                                        </p:tgtEl>
                                      </p:cBhvr>
                                    </p:animEffect>
                                    <p:set>
                                      <p:cBhvr>
                                        <p:cTn id="12" dur="1" fill="hold">
                                          <p:stCondLst>
                                            <p:cond delay="1999"/>
                                          </p:stCondLst>
                                        </p:cTn>
                                        <p:tgtEl>
                                          <p:spTgt spid="1341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9" grpId="0"/>
      <p:bldP spid="134150"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676275" y="277813"/>
            <a:ext cx="7705725" cy="1139825"/>
          </a:xfrm>
        </p:spPr>
        <p:txBody>
          <a:bodyPr/>
          <a:lstStyle/>
          <a:p>
            <a:r>
              <a:rPr lang="es-ES" dirty="0"/>
              <a:t>Contenido</a:t>
            </a:r>
          </a:p>
        </p:txBody>
      </p:sp>
      <p:sp>
        <p:nvSpPr>
          <p:cNvPr id="95235" name="Rectangle 3"/>
          <p:cNvSpPr>
            <a:spLocks noGrp="1" noChangeArrowheads="1"/>
          </p:cNvSpPr>
          <p:nvPr>
            <p:ph idx="1"/>
          </p:nvPr>
        </p:nvSpPr>
        <p:spPr>
          <a:xfrm>
            <a:off x="1403350" y="1773238"/>
            <a:ext cx="6911975" cy="4119562"/>
          </a:xfrm>
        </p:spPr>
        <p:txBody>
          <a:bodyPr/>
          <a:lstStyle/>
          <a:p>
            <a:r>
              <a:rPr lang="es-ES" dirty="0" smtClean="0">
                <a:latin typeface="+mj-lt"/>
              </a:rPr>
              <a:t>Descripción del problema y su resolución</a:t>
            </a:r>
          </a:p>
          <a:p>
            <a:r>
              <a:rPr lang="es-ES" dirty="0" smtClean="0">
                <a:latin typeface="+mj-lt"/>
              </a:rPr>
              <a:t>Validación </a:t>
            </a:r>
            <a:r>
              <a:rPr lang="es-ES" dirty="0">
                <a:latin typeface="+mj-lt"/>
              </a:rPr>
              <a:t>del Modelo </a:t>
            </a:r>
            <a:r>
              <a:rPr lang="es-ES" dirty="0" smtClean="0">
                <a:latin typeface="+mj-lt"/>
              </a:rPr>
              <a:t>propuesto y algunos resultados</a:t>
            </a:r>
            <a:endParaRPr lang="es-ES" dirty="0">
              <a:latin typeface="+mj-lt"/>
            </a:endParaRPr>
          </a:p>
          <a:p>
            <a:r>
              <a:rPr lang="es-ES" dirty="0">
                <a:latin typeface="+mj-lt"/>
              </a:rPr>
              <a:t>Conclusiones y </a:t>
            </a:r>
            <a:r>
              <a:rPr lang="es-ES" dirty="0" smtClean="0">
                <a:latin typeface="+mj-lt"/>
              </a:rPr>
              <a:t>demostración</a:t>
            </a:r>
            <a:endParaRPr lang="es-ES" dirty="0">
              <a:latin typeface="+mj-lt"/>
            </a:endParaRPr>
          </a:p>
          <a:p>
            <a:endParaRPr lang="es-ES" dirty="0">
              <a:latin typeface="+mj-lt"/>
            </a:endParaRPr>
          </a:p>
          <a:p>
            <a:endParaRPr lang="es-ES" dirty="0">
              <a:latin typeface="+mj-lt"/>
            </a:endParaRPr>
          </a:p>
        </p:txBody>
      </p:sp>
      <p:pic>
        <p:nvPicPr>
          <p:cNvPr id="4" name="Picture 11" descr="Logo UMA"/>
          <p:cNvPicPr>
            <a:picLocks noChangeAspect="1" noChangeArrowheads="1"/>
          </p:cNvPicPr>
          <p:nvPr/>
        </p:nvPicPr>
        <p:blipFill>
          <a:blip r:embed="rId3"/>
          <a:srcRect/>
          <a:stretch>
            <a:fillRect/>
          </a:stretch>
        </p:blipFill>
        <p:spPr bwMode="auto">
          <a:xfrm>
            <a:off x="0" y="5837238"/>
            <a:ext cx="1066800" cy="1020762"/>
          </a:xfrm>
          <a:prstGeom prst="rect">
            <a:avLst/>
          </a:prstGeom>
          <a:noFill/>
        </p:spPr>
      </p:pic>
      <p:sp>
        <p:nvSpPr>
          <p:cNvPr id="5"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animEffect transition="in" filter="fade">
                                      <p:cBhvr>
                                        <p:cTn id="7" dur="2000"/>
                                        <p:tgtEl>
                                          <p:spTgt spid="952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5235">
                                            <p:txEl>
                                              <p:pRg st="1" end="1"/>
                                            </p:txEl>
                                          </p:spTgt>
                                        </p:tgtEl>
                                        <p:attrNameLst>
                                          <p:attrName>style.visibility</p:attrName>
                                        </p:attrNameLst>
                                      </p:cBhvr>
                                      <p:to>
                                        <p:strVal val="visible"/>
                                      </p:to>
                                    </p:set>
                                    <p:animEffect transition="in" filter="fade">
                                      <p:cBhvr>
                                        <p:cTn id="12" dur="2000"/>
                                        <p:tgtEl>
                                          <p:spTgt spid="952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5235">
                                            <p:txEl>
                                              <p:pRg st="2" end="2"/>
                                            </p:txEl>
                                          </p:spTgt>
                                        </p:tgtEl>
                                        <p:attrNameLst>
                                          <p:attrName>style.visibility</p:attrName>
                                        </p:attrNameLst>
                                      </p:cBhvr>
                                      <p:to>
                                        <p:strVal val="visible"/>
                                      </p:to>
                                    </p:set>
                                    <p:animEffect transition="in" filter="fade">
                                      <p:cBhvr>
                                        <p:cTn id="17" dur="2000"/>
                                        <p:tgtEl>
                                          <p:spTgt spid="952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68313" y="0"/>
            <a:ext cx="8229600" cy="1143000"/>
          </a:xfrm>
        </p:spPr>
        <p:txBody>
          <a:bodyPr/>
          <a:lstStyle/>
          <a:p>
            <a:r>
              <a:rPr lang="es-ES"/>
              <a:t>Validación del Modelo</a:t>
            </a:r>
          </a:p>
        </p:txBody>
      </p:sp>
      <p:pic>
        <p:nvPicPr>
          <p:cNvPr id="136195" name="Picture 3" descr="dirrad2"/>
          <p:cNvPicPr>
            <a:picLocks noChangeAspect="1" noChangeArrowheads="1"/>
          </p:cNvPicPr>
          <p:nvPr/>
        </p:nvPicPr>
        <p:blipFill>
          <a:blip r:embed="rId3" cstate="print"/>
          <a:srcRect/>
          <a:stretch>
            <a:fillRect/>
          </a:stretch>
        </p:blipFill>
        <p:spPr bwMode="auto">
          <a:xfrm>
            <a:off x="2476010" y="1916113"/>
            <a:ext cx="7277590" cy="6264000"/>
          </a:xfrm>
          <a:prstGeom prst="rect">
            <a:avLst/>
          </a:prstGeom>
          <a:noFill/>
        </p:spPr>
      </p:pic>
      <p:pic>
        <p:nvPicPr>
          <p:cNvPr id="4" name="Picture 11" descr="Logo UMA"/>
          <p:cNvPicPr>
            <a:picLocks noChangeAspect="1" noChangeArrowheads="1"/>
          </p:cNvPicPr>
          <p:nvPr/>
        </p:nvPicPr>
        <p:blipFill>
          <a:blip r:embed="rId4"/>
          <a:srcRect/>
          <a:stretch>
            <a:fillRect/>
          </a:stretch>
        </p:blipFill>
        <p:spPr bwMode="auto">
          <a:xfrm>
            <a:off x="0" y="5837238"/>
            <a:ext cx="1066800" cy="1020762"/>
          </a:xfrm>
          <a:prstGeom prst="rect">
            <a:avLst/>
          </a:prstGeom>
          <a:noFill/>
        </p:spPr>
      </p:pic>
      <p:sp>
        <p:nvSpPr>
          <p:cNvPr id="5"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s-ES" dirty="0"/>
              <a:t>Conclusiones</a:t>
            </a:r>
          </a:p>
        </p:txBody>
      </p:sp>
      <p:sp>
        <p:nvSpPr>
          <p:cNvPr id="150531" name="Rectangle 3"/>
          <p:cNvSpPr>
            <a:spLocks noGrp="1" noChangeArrowheads="1"/>
          </p:cNvSpPr>
          <p:nvPr>
            <p:ph idx="1"/>
          </p:nvPr>
        </p:nvSpPr>
        <p:spPr>
          <a:xfrm>
            <a:off x="755650" y="1628775"/>
            <a:ext cx="8229600" cy="4530725"/>
          </a:xfrm>
        </p:spPr>
        <p:txBody>
          <a:bodyPr/>
          <a:lstStyle/>
          <a:p>
            <a:pPr>
              <a:lnSpc>
                <a:spcPct val="90000"/>
              </a:lnSpc>
              <a:spcBef>
                <a:spcPct val="45000"/>
              </a:spcBef>
            </a:pPr>
            <a:r>
              <a:rPr lang="es-ES" sz="2800" dirty="0">
                <a:latin typeface="+mj-lt"/>
              </a:rPr>
              <a:t>Modelo extraordinariamente rápido</a:t>
            </a:r>
          </a:p>
          <a:p>
            <a:pPr>
              <a:lnSpc>
                <a:spcPct val="90000"/>
              </a:lnSpc>
              <a:spcBef>
                <a:spcPct val="45000"/>
              </a:spcBef>
            </a:pPr>
            <a:r>
              <a:rPr lang="es-ES" sz="2800" dirty="0">
                <a:latin typeface="+mj-lt"/>
              </a:rPr>
              <a:t>Precisión absoluta equivalente a otros</a:t>
            </a:r>
          </a:p>
          <a:p>
            <a:pPr>
              <a:lnSpc>
                <a:spcPct val="90000"/>
              </a:lnSpc>
              <a:spcBef>
                <a:spcPct val="45000"/>
              </a:spcBef>
            </a:pPr>
            <a:r>
              <a:rPr lang="es-ES" sz="2800" dirty="0">
                <a:latin typeface="+mj-lt"/>
              </a:rPr>
              <a:t>Comparaciones espaciales más precisas</a:t>
            </a:r>
          </a:p>
          <a:p>
            <a:pPr lvl="1">
              <a:lnSpc>
                <a:spcPct val="90000"/>
              </a:lnSpc>
              <a:spcBef>
                <a:spcPct val="45000"/>
              </a:spcBef>
            </a:pPr>
            <a:r>
              <a:rPr lang="es-ES" sz="2400" dirty="0">
                <a:latin typeface="+mj-lt"/>
              </a:rPr>
              <a:t>a escala 1 metro</a:t>
            </a:r>
          </a:p>
          <a:p>
            <a:pPr lvl="1">
              <a:lnSpc>
                <a:spcPct val="90000"/>
              </a:lnSpc>
              <a:spcBef>
                <a:spcPct val="45000"/>
              </a:spcBef>
            </a:pPr>
            <a:r>
              <a:rPr lang="es-ES" sz="2400" dirty="0">
                <a:latin typeface="+mj-lt"/>
              </a:rPr>
              <a:t>en todo el municipio de Málaga</a:t>
            </a:r>
          </a:p>
          <a:p>
            <a:pPr>
              <a:lnSpc>
                <a:spcPct val="90000"/>
              </a:lnSpc>
              <a:spcBef>
                <a:spcPct val="45000"/>
              </a:spcBef>
            </a:pPr>
            <a:r>
              <a:rPr lang="es-ES" sz="2800" dirty="0">
                <a:latin typeface="+mj-lt"/>
              </a:rPr>
              <a:t>Ubicación precisa de captadores</a:t>
            </a:r>
          </a:p>
          <a:p>
            <a:pPr>
              <a:lnSpc>
                <a:spcPct val="90000"/>
              </a:lnSpc>
              <a:spcBef>
                <a:spcPct val="45000"/>
              </a:spcBef>
            </a:pPr>
            <a:r>
              <a:rPr lang="es-ES" sz="2800" dirty="0">
                <a:latin typeface="+mj-lt"/>
              </a:rPr>
              <a:t>Cálculo instantáneo de orientación </a:t>
            </a:r>
            <a:r>
              <a:rPr lang="es-ES" sz="2800" dirty="0" smtClean="0">
                <a:latin typeface="+mj-lt"/>
              </a:rPr>
              <a:t>óptima</a:t>
            </a:r>
            <a:endParaRPr lang="es-ES" sz="2800" dirty="0">
              <a:latin typeface="+mj-lt"/>
            </a:endParaRPr>
          </a:p>
        </p:txBody>
      </p:sp>
      <p:pic>
        <p:nvPicPr>
          <p:cNvPr id="4" name="Picture 11" descr="Logo UMA"/>
          <p:cNvPicPr>
            <a:picLocks noChangeAspect="1" noChangeArrowheads="1"/>
          </p:cNvPicPr>
          <p:nvPr/>
        </p:nvPicPr>
        <p:blipFill>
          <a:blip r:embed="rId2"/>
          <a:srcRect/>
          <a:stretch>
            <a:fillRect/>
          </a:stretch>
        </p:blipFill>
        <p:spPr bwMode="auto">
          <a:xfrm>
            <a:off x="0" y="5837238"/>
            <a:ext cx="1066800" cy="1020762"/>
          </a:xfrm>
          <a:prstGeom prst="rect">
            <a:avLst/>
          </a:prstGeom>
          <a:noFill/>
        </p:spPr>
      </p:pic>
      <p:sp>
        <p:nvSpPr>
          <p:cNvPr id="5"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0531">
                                            <p:txEl>
                                              <p:pRg st="0" end="0"/>
                                            </p:txEl>
                                          </p:spTgt>
                                        </p:tgtEl>
                                        <p:attrNameLst>
                                          <p:attrName>style.visibility</p:attrName>
                                        </p:attrNameLst>
                                      </p:cBhvr>
                                      <p:to>
                                        <p:strVal val="visible"/>
                                      </p:to>
                                    </p:set>
                                    <p:animEffect transition="in" filter="fade">
                                      <p:cBhvr>
                                        <p:cTn id="7" dur="2000"/>
                                        <p:tgtEl>
                                          <p:spTgt spid="1505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0531">
                                            <p:txEl>
                                              <p:pRg st="1" end="1"/>
                                            </p:txEl>
                                          </p:spTgt>
                                        </p:tgtEl>
                                        <p:attrNameLst>
                                          <p:attrName>style.visibility</p:attrName>
                                        </p:attrNameLst>
                                      </p:cBhvr>
                                      <p:to>
                                        <p:strVal val="visible"/>
                                      </p:to>
                                    </p:set>
                                    <p:animEffect transition="in" filter="fade">
                                      <p:cBhvr>
                                        <p:cTn id="12" dur="2000"/>
                                        <p:tgtEl>
                                          <p:spTgt spid="1505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0531">
                                            <p:txEl>
                                              <p:pRg st="2" end="2"/>
                                            </p:txEl>
                                          </p:spTgt>
                                        </p:tgtEl>
                                        <p:attrNameLst>
                                          <p:attrName>style.visibility</p:attrName>
                                        </p:attrNameLst>
                                      </p:cBhvr>
                                      <p:to>
                                        <p:strVal val="visible"/>
                                      </p:to>
                                    </p:set>
                                    <p:animEffect transition="in" filter="fade">
                                      <p:cBhvr>
                                        <p:cTn id="17" dur="2000"/>
                                        <p:tgtEl>
                                          <p:spTgt spid="150531">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0531">
                                            <p:txEl>
                                              <p:pRg st="3" end="3"/>
                                            </p:txEl>
                                          </p:spTgt>
                                        </p:tgtEl>
                                        <p:attrNameLst>
                                          <p:attrName>style.visibility</p:attrName>
                                        </p:attrNameLst>
                                      </p:cBhvr>
                                      <p:to>
                                        <p:strVal val="visible"/>
                                      </p:to>
                                    </p:set>
                                    <p:animEffect transition="in" filter="fade">
                                      <p:cBhvr>
                                        <p:cTn id="20" dur="2000"/>
                                        <p:tgtEl>
                                          <p:spTgt spid="150531">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0531">
                                            <p:txEl>
                                              <p:pRg st="4" end="4"/>
                                            </p:txEl>
                                          </p:spTgt>
                                        </p:tgtEl>
                                        <p:attrNameLst>
                                          <p:attrName>style.visibility</p:attrName>
                                        </p:attrNameLst>
                                      </p:cBhvr>
                                      <p:to>
                                        <p:strVal val="visible"/>
                                      </p:to>
                                    </p:set>
                                    <p:animEffect transition="in" filter="fade">
                                      <p:cBhvr>
                                        <p:cTn id="23" dur="2000"/>
                                        <p:tgtEl>
                                          <p:spTgt spid="150531">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0531">
                                            <p:txEl>
                                              <p:pRg st="5" end="5"/>
                                            </p:txEl>
                                          </p:spTgt>
                                        </p:tgtEl>
                                        <p:attrNameLst>
                                          <p:attrName>style.visibility</p:attrName>
                                        </p:attrNameLst>
                                      </p:cBhvr>
                                      <p:to>
                                        <p:strVal val="visible"/>
                                      </p:to>
                                    </p:set>
                                    <p:animEffect transition="in" filter="fade">
                                      <p:cBhvr>
                                        <p:cTn id="28" dur="2000"/>
                                        <p:tgtEl>
                                          <p:spTgt spid="150531">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0531">
                                            <p:txEl>
                                              <p:pRg st="6" end="6"/>
                                            </p:txEl>
                                          </p:spTgt>
                                        </p:tgtEl>
                                        <p:attrNameLst>
                                          <p:attrName>style.visibility</p:attrName>
                                        </p:attrNameLst>
                                      </p:cBhvr>
                                      <p:to>
                                        <p:strVal val="visible"/>
                                      </p:to>
                                    </p:set>
                                    <p:animEffect transition="in" filter="fade">
                                      <p:cBhvr>
                                        <p:cTn id="33" dur="2000"/>
                                        <p:tgtEl>
                                          <p:spTgt spid="1505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build="p"/>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a:xfrm>
            <a:off x="468313" y="2057400"/>
            <a:ext cx="8229600" cy="2260600"/>
          </a:xfrm>
        </p:spPr>
        <p:txBody>
          <a:bodyPr/>
          <a:lstStyle/>
          <a:p>
            <a:pPr algn="ctr">
              <a:buFont typeface="Wingdings" pitchFamily="2" charset="2"/>
              <a:buNone/>
            </a:pPr>
            <a:r>
              <a:rPr lang="es-ES" dirty="0" smtClean="0">
                <a:latin typeface="+mj-lt"/>
              </a:rPr>
              <a:t>Resultados (1)</a:t>
            </a:r>
            <a:endParaRPr lang="es-ES" dirty="0">
              <a:latin typeface="+mj-lt"/>
            </a:endParaRPr>
          </a:p>
          <a:p>
            <a:pPr algn="ctr">
              <a:buFont typeface="Wingdings" pitchFamily="2" charset="2"/>
              <a:buNone/>
            </a:pPr>
            <a:r>
              <a:rPr lang="es-ES" dirty="0" smtClean="0">
                <a:latin typeface="+mj-lt"/>
                <a:hlinkClick r:id="rId2"/>
              </a:rPr>
              <a:t>http://energia.malaga.eu/Radiacion</a:t>
            </a:r>
            <a:endParaRPr lang="es-ES" dirty="0">
              <a:latin typeface="+mj-lt"/>
            </a:endParaRPr>
          </a:p>
          <a:p>
            <a:pPr algn="ctr">
              <a:buFont typeface="Wingdings" pitchFamily="2" charset="2"/>
              <a:buNone/>
            </a:pPr>
            <a:endParaRPr lang="es-ES" dirty="0">
              <a:latin typeface="+mj-lt"/>
            </a:endParaRPr>
          </a:p>
        </p:txBody>
      </p:sp>
      <p:pic>
        <p:nvPicPr>
          <p:cNvPr id="3" name="Picture 11" descr="Logo UMA"/>
          <p:cNvPicPr>
            <a:picLocks noChangeAspect="1" noChangeArrowheads="1"/>
          </p:cNvPicPr>
          <p:nvPr/>
        </p:nvPicPr>
        <p:blipFill>
          <a:blip r:embed="rId3"/>
          <a:srcRect/>
          <a:stretch>
            <a:fillRect/>
          </a:stretch>
        </p:blipFill>
        <p:spPr bwMode="auto">
          <a:xfrm>
            <a:off x="0" y="5837238"/>
            <a:ext cx="1066800" cy="1020762"/>
          </a:xfrm>
          <a:prstGeom prst="rect">
            <a:avLst/>
          </a:prstGeom>
          <a:noFill/>
        </p:spPr>
      </p:pic>
      <p:sp>
        <p:nvSpPr>
          <p:cNvPr id="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demo.avi">
            <a:hlinkClick r:id="" action="ppaction://media"/>
          </p:cNvPr>
          <p:cNvPicPr/>
          <p:nvPr>
            <a:videoFile r:link="rId1"/>
          </p:nvPr>
        </p:nvPicPr>
        <p:blipFill>
          <a:blip r:embed="rId3" cstate="print"/>
          <a:stretch>
            <a:fillRect/>
          </a:stretch>
        </p:blipFill>
        <p:spPr>
          <a:xfrm>
            <a:off x="0" y="0"/>
            <a:ext cx="9448800" cy="7086600"/>
          </a:xfrm>
          <a:prstGeom prst="rect">
            <a:avLst/>
          </a:prstGeom>
        </p:spPr>
      </p:pic>
      <p:pic>
        <p:nvPicPr>
          <p:cNvPr id="3" name="Picture 11" descr="Logo UMA"/>
          <p:cNvPicPr>
            <a:picLocks noChangeAspect="1" noChangeArrowheads="1"/>
          </p:cNvPicPr>
          <p:nvPr/>
        </p:nvPicPr>
        <p:blipFill>
          <a:blip r:embed="rId4"/>
          <a:srcRect/>
          <a:stretch>
            <a:fillRect/>
          </a:stretch>
        </p:blipFill>
        <p:spPr bwMode="auto">
          <a:xfrm>
            <a:off x="0" y="5837238"/>
            <a:ext cx="1066800" cy="1020762"/>
          </a:xfrm>
          <a:prstGeom prst="rect">
            <a:avLst/>
          </a:prstGeom>
          <a:noFill/>
        </p:spPr>
      </p:pic>
      <p:sp>
        <p:nvSpPr>
          <p:cNvPr id="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933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a:xfrm>
            <a:off x="468313" y="1490134"/>
            <a:ext cx="8229600" cy="2260600"/>
          </a:xfrm>
        </p:spPr>
        <p:txBody>
          <a:bodyPr/>
          <a:lstStyle/>
          <a:p>
            <a:pPr algn="ctr">
              <a:buFont typeface="Wingdings" pitchFamily="2" charset="2"/>
              <a:buNone/>
            </a:pPr>
            <a:endParaRPr lang="es-ES" dirty="0">
              <a:latin typeface="+mj-lt"/>
            </a:endParaRPr>
          </a:p>
          <a:p>
            <a:pPr algn="ctr">
              <a:buFont typeface="Wingdings" pitchFamily="2" charset="2"/>
              <a:buNone/>
            </a:pPr>
            <a:r>
              <a:rPr lang="es-ES" dirty="0" smtClean="0">
                <a:latin typeface="+mj-lt"/>
              </a:rPr>
              <a:t>Resultados (2)</a:t>
            </a:r>
          </a:p>
          <a:p>
            <a:pPr algn="ctr">
              <a:buFont typeface="Wingdings" pitchFamily="2" charset="2"/>
              <a:buNone/>
            </a:pPr>
            <a:r>
              <a:rPr lang="es-ES" sz="4000" dirty="0" smtClean="0">
                <a:latin typeface="+mj-lt"/>
              </a:rPr>
              <a:t>Mapas de radiación solar</a:t>
            </a:r>
            <a:endParaRPr lang="es-ES" sz="4000" dirty="0">
              <a:latin typeface="+mj-lt"/>
            </a:endParaRPr>
          </a:p>
          <a:p>
            <a:pPr algn="ctr">
              <a:buFont typeface="Wingdings" pitchFamily="2" charset="2"/>
              <a:buNone/>
            </a:pPr>
            <a:endParaRPr lang="es-ES" sz="4000" dirty="0">
              <a:latin typeface="+mj-lt"/>
            </a:endParaRPr>
          </a:p>
        </p:txBody>
      </p:sp>
      <p:pic>
        <p:nvPicPr>
          <p:cNvPr id="3" name="Picture 11" descr="Logo UMA"/>
          <p:cNvPicPr>
            <a:picLocks noChangeAspect="1" noChangeArrowheads="1"/>
          </p:cNvPicPr>
          <p:nvPr/>
        </p:nvPicPr>
        <p:blipFill>
          <a:blip r:embed="rId2"/>
          <a:srcRect/>
          <a:stretch>
            <a:fillRect/>
          </a:stretch>
        </p:blipFill>
        <p:spPr bwMode="auto">
          <a:xfrm>
            <a:off x="0" y="5837238"/>
            <a:ext cx="1066800" cy="1020762"/>
          </a:xfrm>
          <a:prstGeom prst="rect">
            <a:avLst/>
          </a:prstGeom>
          <a:noFill/>
        </p:spPr>
      </p:pic>
      <p:sp>
        <p:nvSpPr>
          <p:cNvPr id="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2" descr="a00"/>
          <p:cNvPicPr>
            <a:picLocks noChangeAspect="1" noChangeArrowheads="1"/>
          </p:cNvPicPr>
          <p:nvPr/>
        </p:nvPicPr>
        <p:blipFill>
          <a:blip r:embed="rId2"/>
          <a:srcRect/>
          <a:stretch>
            <a:fillRect/>
          </a:stretch>
        </p:blipFill>
        <p:spPr bwMode="auto">
          <a:xfrm>
            <a:off x="444500" y="274607"/>
            <a:ext cx="8305800" cy="6062693"/>
          </a:xfrm>
          <a:prstGeom prst="rect">
            <a:avLst/>
          </a:prstGeom>
          <a:noFill/>
        </p:spPr>
      </p:pic>
      <p:pic>
        <p:nvPicPr>
          <p:cNvPr id="6" name="Picture 11" descr="Logo UMA"/>
          <p:cNvPicPr>
            <a:picLocks noChangeAspect="1" noChangeArrowheads="1"/>
          </p:cNvPicPr>
          <p:nvPr/>
        </p:nvPicPr>
        <p:blipFill>
          <a:blip r:embed="rId3"/>
          <a:srcRect/>
          <a:stretch>
            <a:fillRect/>
          </a:stretch>
        </p:blipFill>
        <p:spPr bwMode="auto">
          <a:xfrm>
            <a:off x="0" y="5837238"/>
            <a:ext cx="1066800" cy="1020762"/>
          </a:xfrm>
          <a:prstGeom prst="rect">
            <a:avLst/>
          </a:prstGeom>
          <a:noFill/>
        </p:spPr>
      </p:pic>
      <p:sp>
        <p:nvSpPr>
          <p:cNvPr id="7"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a:xfrm>
            <a:off x="468313" y="1371600"/>
            <a:ext cx="8229600" cy="2260600"/>
          </a:xfrm>
        </p:spPr>
        <p:txBody>
          <a:bodyPr/>
          <a:lstStyle/>
          <a:p>
            <a:pPr algn="ctr">
              <a:buFont typeface="Wingdings" pitchFamily="2" charset="2"/>
              <a:buNone/>
            </a:pPr>
            <a:endParaRPr lang="es-ES" dirty="0">
              <a:latin typeface="+mj-lt"/>
            </a:endParaRPr>
          </a:p>
          <a:p>
            <a:pPr algn="ctr">
              <a:buFont typeface="Wingdings" pitchFamily="2" charset="2"/>
              <a:buNone/>
            </a:pPr>
            <a:r>
              <a:rPr lang="es-ES" dirty="0" smtClean="0">
                <a:latin typeface="+mj-lt"/>
              </a:rPr>
              <a:t>Resultados (3)</a:t>
            </a:r>
            <a:endParaRPr lang="es-ES" sz="4000" dirty="0" smtClean="0">
              <a:latin typeface="+mj-lt"/>
            </a:endParaRPr>
          </a:p>
          <a:p>
            <a:pPr algn="ctr">
              <a:buFont typeface="Wingdings" pitchFamily="2" charset="2"/>
              <a:buNone/>
            </a:pPr>
            <a:r>
              <a:rPr lang="es-ES" sz="4000" dirty="0" smtClean="0">
                <a:latin typeface="+mj-lt"/>
              </a:rPr>
              <a:t>Servicios web</a:t>
            </a:r>
            <a:endParaRPr lang="es-ES" sz="4000" dirty="0">
              <a:latin typeface="+mj-lt"/>
            </a:endParaRPr>
          </a:p>
          <a:p>
            <a:pPr algn="ctr">
              <a:buFont typeface="Wingdings" pitchFamily="2" charset="2"/>
              <a:buNone/>
            </a:pPr>
            <a:endParaRPr lang="es-ES" sz="4000" dirty="0">
              <a:latin typeface="+mj-lt"/>
            </a:endParaRPr>
          </a:p>
        </p:txBody>
      </p:sp>
      <p:pic>
        <p:nvPicPr>
          <p:cNvPr id="3" name="Picture 11" descr="Logo UMA"/>
          <p:cNvPicPr>
            <a:picLocks noChangeAspect="1" noChangeArrowheads="1"/>
          </p:cNvPicPr>
          <p:nvPr/>
        </p:nvPicPr>
        <p:blipFill>
          <a:blip r:embed="rId2"/>
          <a:srcRect/>
          <a:stretch>
            <a:fillRect/>
          </a:stretch>
        </p:blipFill>
        <p:spPr bwMode="auto">
          <a:xfrm>
            <a:off x="0" y="5837238"/>
            <a:ext cx="1066800" cy="1020762"/>
          </a:xfrm>
          <a:prstGeom prst="rect">
            <a:avLst/>
          </a:prstGeom>
          <a:noFill/>
        </p:spPr>
      </p:pic>
      <p:sp>
        <p:nvSpPr>
          <p:cNvPr id="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4" name="mobile.avi">
            <a:hlinkClick r:id="" action="ppaction://media"/>
          </p:cNvPr>
          <p:cNvPicPr/>
          <p:nvPr>
            <a:videoFile r:link="rId1"/>
          </p:nvPr>
        </p:nvPicPr>
        <p:blipFill>
          <a:blip r:embed="rId3" cstate="print"/>
          <a:stretch>
            <a:fillRect/>
          </a:stretch>
        </p:blipFill>
        <p:spPr>
          <a:xfrm>
            <a:off x="2363492" y="-1"/>
            <a:ext cx="4494524" cy="6978341"/>
          </a:xfrm>
          <a:prstGeom prst="rect">
            <a:avLst/>
          </a:prstGeom>
        </p:spPr>
      </p:pic>
      <p:pic>
        <p:nvPicPr>
          <p:cNvPr id="3" name="Picture 11" descr="Logo UMA"/>
          <p:cNvPicPr>
            <a:picLocks noChangeAspect="1" noChangeArrowheads="1"/>
          </p:cNvPicPr>
          <p:nvPr/>
        </p:nvPicPr>
        <p:blipFill>
          <a:blip r:embed="rId4"/>
          <a:srcRect/>
          <a:stretch>
            <a:fillRect/>
          </a:stretch>
        </p:blipFill>
        <p:spPr bwMode="auto">
          <a:xfrm>
            <a:off x="0" y="5837238"/>
            <a:ext cx="1066800" cy="1020762"/>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2820" name="Rectangle 4"/>
          <p:cNvSpPr>
            <a:spLocks noChangeArrowheads="1"/>
          </p:cNvSpPr>
          <p:nvPr/>
        </p:nvSpPr>
        <p:spPr bwMode="auto">
          <a:xfrm>
            <a:off x="-413808" y="1208087"/>
            <a:ext cx="9936163" cy="1150938"/>
          </a:xfrm>
          <a:prstGeom prst="rect">
            <a:avLst/>
          </a:prstGeom>
          <a:noFill/>
          <a:ln w="9525">
            <a:noFill/>
            <a:miter lim="800000"/>
            <a:headEnd/>
            <a:tailEnd/>
          </a:ln>
          <a:effectLst/>
        </p:spPr>
        <p:txBody>
          <a:bodyPr anchor="b" anchorCtr="1"/>
          <a:lstStyle/>
          <a:p>
            <a:pPr algn="ctr"/>
            <a:r>
              <a:rPr lang="es-ES" sz="5400" dirty="0">
                <a:solidFill>
                  <a:schemeClr val="tx2"/>
                </a:solidFill>
                <a:effectLst>
                  <a:outerShdw blurRad="38100" dist="38100" dir="2700000" algn="tl">
                    <a:srgbClr val="000000"/>
                  </a:outerShdw>
                </a:effectLst>
                <a:latin typeface="Arial" charset="0"/>
              </a:rPr>
              <a:t>Radiación Solar en Málaga</a:t>
            </a:r>
          </a:p>
        </p:txBody>
      </p:sp>
      <p:sp>
        <p:nvSpPr>
          <p:cNvPr id="162822" name="Text Box 6"/>
          <p:cNvSpPr txBox="1">
            <a:spLocks noChangeArrowheads="1"/>
          </p:cNvSpPr>
          <p:nvPr/>
        </p:nvSpPr>
        <p:spPr bwMode="auto">
          <a:xfrm>
            <a:off x="1219200" y="3321050"/>
            <a:ext cx="6551613" cy="400110"/>
          </a:xfrm>
          <a:prstGeom prst="rect">
            <a:avLst/>
          </a:prstGeom>
          <a:noFill/>
          <a:ln w="9525">
            <a:noFill/>
            <a:miter lim="800000"/>
            <a:headEnd/>
            <a:tailEnd/>
          </a:ln>
          <a:effectLst/>
        </p:spPr>
        <p:txBody>
          <a:bodyPr>
            <a:spAutoFit/>
          </a:bodyPr>
          <a:lstStyle/>
          <a:p>
            <a:pPr algn="ctr">
              <a:spcBef>
                <a:spcPct val="50000"/>
              </a:spcBef>
            </a:pPr>
            <a:r>
              <a:rPr lang="es-ES" sz="2000">
                <a:latin typeface="+mj-lt"/>
              </a:rPr>
              <a:t>Departamento</a:t>
            </a:r>
            <a:r>
              <a:rPr lang="es-ES" sz="2000" smtClean="0">
                <a:latin typeface="+mj-lt"/>
              </a:rPr>
              <a:t> Arquitectura </a:t>
            </a:r>
            <a:r>
              <a:rPr lang="es-ES" sz="2000" dirty="0">
                <a:latin typeface="+mj-lt"/>
              </a:rPr>
              <a:t>de Computadores</a:t>
            </a:r>
          </a:p>
        </p:txBody>
      </p:sp>
      <p:sp>
        <p:nvSpPr>
          <p:cNvPr id="162824" name="Text Box 8"/>
          <p:cNvSpPr txBox="1">
            <a:spLocks noChangeArrowheads="1"/>
          </p:cNvSpPr>
          <p:nvPr/>
        </p:nvSpPr>
        <p:spPr bwMode="auto">
          <a:xfrm>
            <a:off x="2314575" y="2743200"/>
            <a:ext cx="4391025" cy="400110"/>
          </a:xfrm>
          <a:prstGeom prst="rect">
            <a:avLst/>
          </a:prstGeom>
          <a:noFill/>
          <a:ln w="9525">
            <a:noFill/>
            <a:miter lim="800000"/>
            <a:headEnd/>
            <a:tailEnd/>
          </a:ln>
          <a:effectLst/>
        </p:spPr>
        <p:txBody>
          <a:bodyPr>
            <a:spAutoFit/>
          </a:bodyPr>
          <a:lstStyle/>
          <a:p>
            <a:pPr algn="ctr">
              <a:spcBef>
                <a:spcPct val="50000"/>
              </a:spcBef>
            </a:pPr>
            <a:r>
              <a:rPr lang="es-ES" sz="2000" dirty="0">
                <a:latin typeface="+mj-lt"/>
              </a:rPr>
              <a:t>S. Tabik, L.F. Romero, E.L. Zapata</a:t>
            </a:r>
          </a:p>
        </p:txBody>
      </p:sp>
      <p:pic>
        <p:nvPicPr>
          <p:cNvPr id="7" name="Picture 11" descr="Logo UMA"/>
          <p:cNvPicPr>
            <a:picLocks noChangeAspect="1" noChangeArrowheads="1"/>
          </p:cNvPicPr>
          <p:nvPr/>
        </p:nvPicPr>
        <p:blipFill>
          <a:blip r:embed="rId2"/>
          <a:srcRect/>
          <a:stretch>
            <a:fillRect/>
          </a:stretch>
        </p:blipFill>
        <p:spPr bwMode="auto">
          <a:xfrm>
            <a:off x="0" y="5837238"/>
            <a:ext cx="1066800" cy="1020762"/>
          </a:xfrm>
          <a:prstGeom prst="rect">
            <a:avLst/>
          </a:prstGeom>
          <a:noFill/>
        </p:spPr>
      </p:pic>
      <p:sp>
        <p:nvSpPr>
          <p:cNvPr id="8"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pic>
        <p:nvPicPr>
          <p:cNvPr id="9" name="Picture 2" descr="logotipo"/>
          <p:cNvPicPr>
            <a:picLocks noChangeAspect="1" noChangeArrowheads="1"/>
          </p:cNvPicPr>
          <p:nvPr/>
        </p:nvPicPr>
        <p:blipFill>
          <a:blip r:embed="rId3" cstate="print">
            <a:lum bright="36000"/>
          </a:blip>
          <a:srcRect/>
          <a:stretch>
            <a:fillRect/>
          </a:stretch>
        </p:blipFill>
        <p:spPr bwMode="auto">
          <a:xfrm>
            <a:off x="1833563" y="4343400"/>
            <a:ext cx="5329237" cy="118268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2824"/>
                                        </p:tgtEl>
                                        <p:attrNameLst>
                                          <p:attrName>style.visibility</p:attrName>
                                        </p:attrNameLst>
                                      </p:cBhvr>
                                      <p:to>
                                        <p:strVal val="visible"/>
                                      </p:to>
                                    </p:set>
                                    <p:animEffect transition="in" filter="fade">
                                      <p:cBhvr>
                                        <p:cTn id="7" dur="2000"/>
                                        <p:tgtEl>
                                          <p:spTgt spid="16282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62822"/>
                                        </p:tgtEl>
                                        <p:attrNameLst>
                                          <p:attrName>style.visibility</p:attrName>
                                        </p:attrNameLst>
                                      </p:cBhvr>
                                      <p:to>
                                        <p:strVal val="visible"/>
                                      </p:to>
                                    </p:set>
                                    <p:animEffect transition="in" filter="fade">
                                      <p:cBhvr>
                                        <p:cTn id="11" dur="2000"/>
                                        <p:tgtEl>
                                          <p:spTgt spid="162822"/>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2" grpId="0"/>
      <p:bldP spid="162824" grpId="0"/>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3250" name="Picture 2" descr="HelioServer"/>
          <p:cNvPicPr>
            <a:picLocks noChangeArrowheads="1"/>
          </p:cNvPicPr>
          <p:nvPr/>
        </p:nvPicPr>
        <p:blipFill>
          <a:blip r:embed="rId2"/>
          <a:srcRect/>
          <a:stretch>
            <a:fillRect/>
          </a:stretch>
        </p:blipFill>
        <p:spPr bwMode="auto">
          <a:xfrm>
            <a:off x="-25401" y="904874"/>
            <a:ext cx="9184481" cy="5303520"/>
          </a:xfrm>
          <a:prstGeom prst="rect">
            <a:avLst/>
          </a:prstGeom>
          <a:noFill/>
          <a:ln w="9525">
            <a:noFill/>
            <a:miter lim="800000"/>
            <a:headEnd/>
            <a:tailEnd/>
          </a:ln>
        </p:spPr>
      </p:pic>
      <p:sp>
        <p:nvSpPr>
          <p:cNvPr id="53251" name="Text Box 3"/>
          <p:cNvSpPr txBox="1">
            <a:spLocks noChangeArrowheads="1"/>
          </p:cNvSpPr>
          <p:nvPr/>
        </p:nvSpPr>
        <p:spPr bwMode="auto">
          <a:xfrm>
            <a:off x="34925" y="31750"/>
            <a:ext cx="9109075" cy="733425"/>
          </a:xfrm>
          <a:prstGeom prst="rect">
            <a:avLst/>
          </a:prstGeom>
          <a:noFill/>
          <a:ln w="9525">
            <a:noFill/>
            <a:round/>
            <a:headEnd/>
            <a:tailEnd/>
          </a:ln>
        </p:spPr>
        <p:txBody>
          <a:bodyPr lIns="90000" tIns="46800" rIns="90000" bIns="46800" anchor="ctr">
            <a:prstTxWarp prst="textNoShape">
              <a:avLst/>
            </a:prstTxWarp>
          </a:bodyPr>
          <a:lstStyle/>
          <a:p>
            <a:pPr algn="ctr">
              <a:buClr>
                <a:srgbClr val="E2EFFE"/>
              </a:buClr>
              <a:buFont typeface="Arial Narrow"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b="1" dirty="0" smtClean="0">
                <a:latin typeface="+mj-lt"/>
              </a:rPr>
              <a:t>EUROCITIES 2009 Innovation</a:t>
            </a:r>
            <a:r>
              <a:rPr lang="en-GB" sz="3200" b="1" dirty="0" smtClean="0">
                <a:solidFill>
                  <a:schemeClr val="tx1"/>
                </a:solidFill>
                <a:latin typeface="+mj-lt"/>
              </a:rPr>
              <a:t> Awards</a:t>
            </a:r>
            <a:endParaRPr lang="en-GB" sz="3200" b="1" dirty="0">
              <a:solidFill>
                <a:schemeClr val="tx1"/>
              </a:solidFill>
              <a:latin typeface="+mj-lt"/>
            </a:endParaRPr>
          </a:p>
        </p:txBody>
      </p:sp>
      <p:pic>
        <p:nvPicPr>
          <p:cNvPr id="4" name="Picture 11" descr="Logo UMA"/>
          <p:cNvPicPr>
            <a:picLocks noChangeAspect="1" noChangeArrowheads="1"/>
          </p:cNvPicPr>
          <p:nvPr/>
        </p:nvPicPr>
        <p:blipFill>
          <a:blip r:embed="rId3"/>
          <a:srcRect/>
          <a:stretch>
            <a:fillRect/>
          </a:stretch>
        </p:blipFill>
        <p:spPr bwMode="auto">
          <a:xfrm>
            <a:off x="0" y="5837238"/>
            <a:ext cx="1066800" cy="1020762"/>
          </a:xfrm>
          <a:prstGeom prst="rect">
            <a:avLst/>
          </a:prstGeom>
          <a:noFill/>
        </p:spPr>
      </p:pic>
      <p:sp>
        <p:nvSpPr>
          <p:cNvPr id="5"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3136" name="Picture 16" descr="mio"/>
          <p:cNvPicPr>
            <a:picLocks noChangeAspect="1" noChangeArrowheads="1"/>
          </p:cNvPicPr>
          <p:nvPr/>
        </p:nvPicPr>
        <p:blipFill>
          <a:blip r:embed="rId2" cstate="print">
            <a:clrChange>
              <a:clrFrom>
                <a:srgbClr val="0A0B0C"/>
              </a:clrFrom>
              <a:clrTo>
                <a:srgbClr val="0A0B0C">
                  <a:alpha val="0"/>
                </a:srgbClr>
              </a:clrTo>
            </a:clrChange>
          </a:blip>
          <a:srcRect/>
          <a:stretch>
            <a:fillRect/>
          </a:stretch>
        </p:blipFill>
        <p:spPr bwMode="auto">
          <a:xfrm>
            <a:off x="-1116013" y="-1971675"/>
            <a:ext cx="10729913" cy="10729913"/>
          </a:xfrm>
          <a:prstGeom prst="rect">
            <a:avLst/>
          </a:prstGeom>
          <a:noFill/>
        </p:spPr>
      </p:pic>
      <p:sp>
        <p:nvSpPr>
          <p:cNvPr id="133135" name="Freeform 15"/>
          <p:cNvSpPr>
            <a:spLocks/>
          </p:cNvSpPr>
          <p:nvPr/>
        </p:nvSpPr>
        <p:spPr bwMode="auto">
          <a:xfrm>
            <a:off x="395288" y="6092825"/>
            <a:ext cx="4608512" cy="792163"/>
          </a:xfrm>
          <a:custGeom>
            <a:avLst/>
            <a:gdLst/>
            <a:ahLst/>
            <a:cxnLst>
              <a:cxn ang="0">
                <a:pos x="2903" y="0"/>
              </a:cxn>
              <a:cxn ang="0">
                <a:pos x="0" y="499"/>
              </a:cxn>
              <a:cxn ang="0">
                <a:pos x="2858" y="499"/>
              </a:cxn>
              <a:cxn ang="0">
                <a:pos x="2903" y="0"/>
              </a:cxn>
            </a:cxnLst>
            <a:rect l="0" t="0" r="r" b="b"/>
            <a:pathLst>
              <a:path w="2903" h="499">
                <a:moveTo>
                  <a:pt x="2903" y="0"/>
                </a:moveTo>
                <a:lnTo>
                  <a:pt x="0" y="499"/>
                </a:lnTo>
                <a:lnTo>
                  <a:pt x="2858" y="499"/>
                </a:lnTo>
                <a:lnTo>
                  <a:pt x="2903" y="0"/>
                </a:lnTo>
                <a:close/>
              </a:path>
            </a:pathLst>
          </a:custGeom>
          <a:solidFill>
            <a:srgbClr val="000000">
              <a:alpha val="34000"/>
            </a:srgbClr>
          </a:solidFill>
          <a:ln w="9525">
            <a:noFill/>
            <a:round/>
            <a:headEnd/>
            <a:tailEnd/>
          </a:ln>
          <a:effectLst/>
        </p:spPr>
        <p:txBody>
          <a:bodyPr/>
          <a:lstStyle/>
          <a:p>
            <a:endParaRPr lang="es-ES"/>
          </a:p>
        </p:txBody>
      </p:sp>
      <p:sp>
        <p:nvSpPr>
          <p:cNvPr id="133124" name="Freeform 4"/>
          <p:cNvSpPr>
            <a:spLocks/>
          </p:cNvSpPr>
          <p:nvPr/>
        </p:nvSpPr>
        <p:spPr bwMode="auto">
          <a:xfrm>
            <a:off x="3059113" y="6092825"/>
            <a:ext cx="3889375" cy="792163"/>
          </a:xfrm>
          <a:custGeom>
            <a:avLst/>
            <a:gdLst/>
            <a:ahLst/>
            <a:cxnLst>
              <a:cxn ang="0">
                <a:pos x="0" y="499"/>
              </a:cxn>
              <a:cxn ang="0">
                <a:pos x="454" y="408"/>
              </a:cxn>
              <a:cxn ang="0">
                <a:pos x="862" y="272"/>
              </a:cxn>
              <a:cxn ang="0">
                <a:pos x="1225" y="0"/>
              </a:cxn>
              <a:cxn ang="0">
                <a:pos x="1588" y="272"/>
              </a:cxn>
              <a:cxn ang="0">
                <a:pos x="2042" y="453"/>
              </a:cxn>
              <a:cxn ang="0">
                <a:pos x="2450" y="499"/>
              </a:cxn>
            </a:cxnLst>
            <a:rect l="0" t="0" r="r" b="b"/>
            <a:pathLst>
              <a:path w="2450" h="499">
                <a:moveTo>
                  <a:pt x="0" y="499"/>
                </a:moveTo>
                <a:lnTo>
                  <a:pt x="454" y="408"/>
                </a:lnTo>
                <a:lnTo>
                  <a:pt x="862" y="272"/>
                </a:lnTo>
                <a:lnTo>
                  <a:pt x="1225" y="0"/>
                </a:lnTo>
                <a:lnTo>
                  <a:pt x="1588" y="272"/>
                </a:lnTo>
                <a:lnTo>
                  <a:pt x="2042" y="453"/>
                </a:lnTo>
                <a:lnTo>
                  <a:pt x="2450" y="499"/>
                </a:lnTo>
              </a:path>
            </a:pathLst>
          </a:custGeom>
          <a:solidFill>
            <a:srgbClr val="993300"/>
          </a:solidFill>
          <a:ln w="9525">
            <a:solidFill>
              <a:schemeClr val="tx1"/>
            </a:solidFill>
            <a:round/>
            <a:headEnd/>
            <a:tailEnd/>
          </a:ln>
          <a:effectLst/>
        </p:spPr>
        <p:txBody>
          <a:bodyPr/>
          <a:lstStyle/>
          <a:p>
            <a:endParaRPr lang="es-ES"/>
          </a:p>
        </p:txBody>
      </p:sp>
      <p:sp>
        <p:nvSpPr>
          <p:cNvPr id="133125" name="Freeform 5"/>
          <p:cNvSpPr>
            <a:spLocks/>
          </p:cNvSpPr>
          <p:nvPr/>
        </p:nvSpPr>
        <p:spPr bwMode="auto">
          <a:xfrm>
            <a:off x="3059113" y="6092825"/>
            <a:ext cx="1943100" cy="792163"/>
          </a:xfrm>
          <a:custGeom>
            <a:avLst/>
            <a:gdLst/>
            <a:ahLst/>
            <a:cxnLst>
              <a:cxn ang="0">
                <a:pos x="0" y="499"/>
              </a:cxn>
              <a:cxn ang="0">
                <a:pos x="453" y="409"/>
              </a:cxn>
              <a:cxn ang="0">
                <a:pos x="862" y="273"/>
              </a:cxn>
              <a:cxn ang="0">
                <a:pos x="1224" y="0"/>
              </a:cxn>
            </a:cxnLst>
            <a:rect l="0" t="0" r="r" b="b"/>
            <a:pathLst>
              <a:path w="1224" h="499">
                <a:moveTo>
                  <a:pt x="0" y="499"/>
                </a:moveTo>
                <a:lnTo>
                  <a:pt x="453" y="409"/>
                </a:lnTo>
                <a:lnTo>
                  <a:pt x="862" y="273"/>
                </a:lnTo>
                <a:lnTo>
                  <a:pt x="1224" y="0"/>
                </a:lnTo>
              </a:path>
            </a:pathLst>
          </a:custGeom>
          <a:noFill/>
          <a:ln w="25400">
            <a:solidFill>
              <a:srgbClr val="800000"/>
            </a:solidFill>
            <a:round/>
            <a:headEnd/>
            <a:tailEnd/>
          </a:ln>
          <a:effectLst/>
        </p:spPr>
        <p:txBody>
          <a:bodyPr/>
          <a:lstStyle/>
          <a:p>
            <a:endParaRPr lang="es-ES"/>
          </a:p>
        </p:txBody>
      </p:sp>
      <p:sp>
        <p:nvSpPr>
          <p:cNvPr id="133126" name="Freeform 6"/>
          <p:cNvSpPr>
            <a:spLocks/>
          </p:cNvSpPr>
          <p:nvPr/>
        </p:nvSpPr>
        <p:spPr bwMode="auto">
          <a:xfrm>
            <a:off x="5002213" y="6092825"/>
            <a:ext cx="1944687" cy="792163"/>
          </a:xfrm>
          <a:custGeom>
            <a:avLst/>
            <a:gdLst/>
            <a:ahLst/>
            <a:cxnLst>
              <a:cxn ang="0">
                <a:pos x="0" y="0"/>
              </a:cxn>
              <a:cxn ang="0">
                <a:pos x="363" y="273"/>
              </a:cxn>
              <a:cxn ang="0">
                <a:pos x="817" y="454"/>
              </a:cxn>
              <a:cxn ang="0">
                <a:pos x="1225" y="499"/>
              </a:cxn>
            </a:cxnLst>
            <a:rect l="0" t="0" r="r" b="b"/>
            <a:pathLst>
              <a:path w="1225" h="499">
                <a:moveTo>
                  <a:pt x="0" y="0"/>
                </a:moveTo>
                <a:lnTo>
                  <a:pt x="363" y="273"/>
                </a:lnTo>
                <a:lnTo>
                  <a:pt x="817" y="454"/>
                </a:lnTo>
                <a:lnTo>
                  <a:pt x="1225" y="499"/>
                </a:lnTo>
              </a:path>
            </a:pathLst>
          </a:custGeom>
          <a:noFill/>
          <a:ln w="25400">
            <a:solidFill>
              <a:srgbClr val="800000"/>
            </a:solidFill>
            <a:round/>
            <a:headEnd/>
            <a:tailEnd/>
          </a:ln>
          <a:effectLst/>
        </p:spPr>
        <p:txBody>
          <a:bodyPr/>
          <a:lstStyle/>
          <a:p>
            <a:endParaRPr lang="es-ES"/>
          </a:p>
        </p:txBody>
      </p:sp>
      <p:pic>
        <p:nvPicPr>
          <p:cNvPr id="133127" name="Picture 7" descr="MCj04382050000[1]"/>
          <p:cNvPicPr>
            <a:picLocks noChangeAspect="1" noChangeArrowheads="1"/>
          </p:cNvPicPr>
          <p:nvPr/>
        </p:nvPicPr>
        <p:blipFill>
          <a:blip r:embed="rId3" cstate="print"/>
          <a:srcRect/>
          <a:stretch>
            <a:fillRect/>
          </a:stretch>
        </p:blipFill>
        <p:spPr bwMode="auto">
          <a:xfrm flipH="1">
            <a:off x="6300788" y="3789363"/>
            <a:ext cx="674687" cy="676275"/>
          </a:xfrm>
          <a:prstGeom prst="rect">
            <a:avLst/>
          </a:prstGeom>
          <a:noFill/>
        </p:spPr>
      </p:pic>
      <p:sp>
        <p:nvSpPr>
          <p:cNvPr id="133129" name="Line 9"/>
          <p:cNvSpPr>
            <a:spLocks noChangeShapeType="1"/>
          </p:cNvSpPr>
          <p:nvPr/>
        </p:nvSpPr>
        <p:spPr bwMode="auto">
          <a:xfrm flipH="1">
            <a:off x="5724525" y="5445125"/>
            <a:ext cx="430213" cy="719138"/>
          </a:xfrm>
          <a:prstGeom prst="line">
            <a:avLst/>
          </a:prstGeom>
          <a:noFill/>
          <a:ln w="63500">
            <a:solidFill>
              <a:srgbClr val="FFFF00"/>
            </a:solidFill>
            <a:round/>
            <a:headEnd/>
            <a:tailEnd type="triangle" w="med" len="med"/>
          </a:ln>
          <a:effectLst/>
        </p:spPr>
        <p:txBody>
          <a:bodyPr/>
          <a:lstStyle/>
          <a:p>
            <a:endParaRPr lang="es-ES"/>
          </a:p>
        </p:txBody>
      </p:sp>
      <p:sp>
        <p:nvSpPr>
          <p:cNvPr id="133130" name="Line 10"/>
          <p:cNvSpPr>
            <a:spLocks noChangeShapeType="1"/>
          </p:cNvSpPr>
          <p:nvPr/>
        </p:nvSpPr>
        <p:spPr bwMode="auto">
          <a:xfrm flipH="1">
            <a:off x="5435600" y="5300663"/>
            <a:ext cx="430213" cy="719137"/>
          </a:xfrm>
          <a:prstGeom prst="line">
            <a:avLst/>
          </a:prstGeom>
          <a:noFill/>
          <a:ln w="63500">
            <a:solidFill>
              <a:srgbClr val="FFFF00"/>
            </a:solidFill>
            <a:round/>
            <a:headEnd/>
            <a:tailEnd type="triangle" w="med" len="med"/>
          </a:ln>
          <a:effectLst/>
        </p:spPr>
        <p:txBody>
          <a:bodyPr/>
          <a:lstStyle/>
          <a:p>
            <a:endParaRPr lang="es-ES"/>
          </a:p>
        </p:txBody>
      </p:sp>
      <p:sp>
        <p:nvSpPr>
          <p:cNvPr id="133131" name="Oval 11"/>
          <p:cNvSpPr>
            <a:spLocks noChangeArrowheads="1"/>
          </p:cNvSpPr>
          <p:nvPr/>
        </p:nvSpPr>
        <p:spPr bwMode="auto">
          <a:xfrm rot="2202171">
            <a:off x="5148263" y="6165850"/>
            <a:ext cx="720725" cy="215900"/>
          </a:xfrm>
          <a:prstGeom prst="ellipse">
            <a:avLst/>
          </a:prstGeom>
          <a:solidFill>
            <a:srgbClr val="FF6600"/>
          </a:solidFill>
          <a:ln w="9525">
            <a:solidFill>
              <a:schemeClr val="tx1"/>
            </a:solidFill>
            <a:round/>
            <a:headEnd/>
            <a:tailEnd/>
          </a:ln>
          <a:effectLst/>
        </p:spPr>
        <p:txBody>
          <a:bodyPr wrap="none" anchor="ctr"/>
          <a:lstStyle/>
          <a:p>
            <a:endParaRPr lang="es-ES"/>
          </a:p>
        </p:txBody>
      </p:sp>
      <p:sp>
        <p:nvSpPr>
          <p:cNvPr id="133132" name="Oval 12"/>
          <p:cNvSpPr>
            <a:spLocks noChangeArrowheads="1"/>
          </p:cNvSpPr>
          <p:nvPr/>
        </p:nvSpPr>
        <p:spPr bwMode="auto">
          <a:xfrm rot="-1181409">
            <a:off x="3348038" y="6381750"/>
            <a:ext cx="1439862" cy="142875"/>
          </a:xfrm>
          <a:prstGeom prst="ellipse">
            <a:avLst/>
          </a:prstGeom>
          <a:solidFill>
            <a:srgbClr val="FFFF99"/>
          </a:solidFill>
          <a:ln w="9525">
            <a:solidFill>
              <a:schemeClr val="tx1"/>
            </a:solidFill>
            <a:round/>
            <a:headEnd/>
            <a:tailEnd/>
          </a:ln>
          <a:effectLst/>
        </p:spPr>
        <p:txBody>
          <a:bodyPr wrap="none" anchor="ctr"/>
          <a:lstStyle/>
          <a:p>
            <a:endParaRPr lang="es-ES"/>
          </a:p>
        </p:txBody>
      </p:sp>
      <p:sp>
        <p:nvSpPr>
          <p:cNvPr id="133133" name="Line 13"/>
          <p:cNvSpPr>
            <a:spLocks noChangeShapeType="1"/>
          </p:cNvSpPr>
          <p:nvPr/>
        </p:nvSpPr>
        <p:spPr bwMode="auto">
          <a:xfrm flipH="1">
            <a:off x="5148263" y="6021388"/>
            <a:ext cx="1008062" cy="142875"/>
          </a:xfrm>
          <a:prstGeom prst="line">
            <a:avLst/>
          </a:prstGeom>
          <a:noFill/>
          <a:ln w="63500">
            <a:solidFill>
              <a:srgbClr val="FFFF00"/>
            </a:solidFill>
            <a:round/>
            <a:headEnd/>
            <a:tailEnd type="triangle" w="med" len="med"/>
          </a:ln>
          <a:effectLst/>
        </p:spPr>
        <p:txBody>
          <a:bodyPr/>
          <a:lstStyle/>
          <a:p>
            <a:endParaRPr lang="es-ES"/>
          </a:p>
        </p:txBody>
      </p:sp>
      <p:pic>
        <p:nvPicPr>
          <p:cNvPr id="13" name="Picture 11" descr="Logo UMA"/>
          <p:cNvPicPr>
            <a:picLocks noChangeAspect="1" noChangeArrowheads="1"/>
          </p:cNvPicPr>
          <p:nvPr/>
        </p:nvPicPr>
        <p:blipFill>
          <a:blip r:embed="rId4"/>
          <a:srcRect/>
          <a:stretch>
            <a:fillRect/>
          </a:stretch>
        </p:blipFill>
        <p:spPr bwMode="auto">
          <a:xfrm>
            <a:off x="0" y="5837238"/>
            <a:ext cx="1066800" cy="1020762"/>
          </a:xfrm>
          <a:prstGeom prst="rect">
            <a:avLst/>
          </a:prstGeom>
          <a:noFill/>
        </p:spPr>
      </p:pic>
      <p:sp>
        <p:nvSpPr>
          <p:cNvPr id="1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24"/>
                                        </p:tgtEl>
                                        <p:attrNameLst>
                                          <p:attrName>style.visibility</p:attrName>
                                        </p:attrNameLst>
                                      </p:cBhvr>
                                      <p:to>
                                        <p:strVal val="visible"/>
                                      </p:to>
                                    </p:set>
                                    <p:animEffect transition="in" filter="fade">
                                      <p:cBhvr>
                                        <p:cTn id="7" dur="2000"/>
                                        <p:tgtEl>
                                          <p:spTgt spid="133124"/>
                                        </p:tgtEl>
                                      </p:cBhvr>
                                    </p:animEffect>
                                  </p:childTnLst>
                                </p:cTn>
                              </p:par>
                              <p:par>
                                <p:cTn id="8" presetID="10" presetClass="entr" presetSubtype="0" fill="hold" nodeType="withEffect">
                                  <p:stCondLst>
                                    <p:cond delay="0"/>
                                  </p:stCondLst>
                                  <p:childTnLst>
                                    <p:set>
                                      <p:cBhvr>
                                        <p:cTn id="9" dur="1" fill="hold">
                                          <p:stCondLst>
                                            <p:cond delay="0"/>
                                          </p:stCondLst>
                                        </p:cTn>
                                        <p:tgtEl>
                                          <p:spTgt spid="133127"/>
                                        </p:tgtEl>
                                        <p:attrNameLst>
                                          <p:attrName>style.visibility</p:attrName>
                                        </p:attrNameLst>
                                      </p:cBhvr>
                                      <p:to>
                                        <p:strVal val="visible"/>
                                      </p:to>
                                    </p:set>
                                    <p:animEffect transition="in" filter="fade">
                                      <p:cBhvr>
                                        <p:cTn id="10" dur="2000"/>
                                        <p:tgtEl>
                                          <p:spTgt spid="1331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3125"/>
                                        </p:tgtEl>
                                        <p:attrNameLst>
                                          <p:attrName>style.visibility</p:attrName>
                                        </p:attrNameLst>
                                      </p:cBhvr>
                                      <p:to>
                                        <p:strVal val="visible"/>
                                      </p:to>
                                    </p:set>
                                    <p:animEffect transition="in" filter="fade">
                                      <p:cBhvr>
                                        <p:cTn id="13" dur="2000"/>
                                        <p:tgtEl>
                                          <p:spTgt spid="1331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3126"/>
                                        </p:tgtEl>
                                        <p:attrNameLst>
                                          <p:attrName>style.visibility</p:attrName>
                                        </p:attrNameLst>
                                      </p:cBhvr>
                                      <p:to>
                                        <p:strVal val="visible"/>
                                      </p:to>
                                    </p:set>
                                    <p:animEffect transition="in" filter="fade">
                                      <p:cBhvr>
                                        <p:cTn id="16" dur="2000"/>
                                        <p:tgtEl>
                                          <p:spTgt spid="1331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3129"/>
                                        </p:tgtEl>
                                        <p:attrNameLst>
                                          <p:attrName>style.visibility</p:attrName>
                                        </p:attrNameLst>
                                      </p:cBhvr>
                                      <p:to>
                                        <p:strVal val="visible"/>
                                      </p:to>
                                    </p:set>
                                    <p:animEffect transition="in" filter="fade">
                                      <p:cBhvr>
                                        <p:cTn id="21" dur="2000"/>
                                        <p:tgtEl>
                                          <p:spTgt spid="13312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3130"/>
                                        </p:tgtEl>
                                        <p:attrNameLst>
                                          <p:attrName>style.visibility</p:attrName>
                                        </p:attrNameLst>
                                      </p:cBhvr>
                                      <p:to>
                                        <p:strVal val="visible"/>
                                      </p:to>
                                    </p:set>
                                    <p:animEffect transition="in" filter="fade">
                                      <p:cBhvr>
                                        <p:cTn id="24" dur="2000"/>
                                        <p:tgtEl>
                                          <p:spTgt spid="133130"/>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33131"/>
                                        </p:tgtEl>
                                        <p:attrNameLst>
                                          <p:attrName>style.visibility</p:attrName>
                                        </p:attrNameLst>
                                      </p:cBhvr>
                                      <p:to>
                                        <p:strVal val="visible"/>
                                      </p:to>
                                    </p:set>
                                    <p:animEffect transition="in" filter="fade">
                                      <p:cBhvr>
                                        <p:cTn id="28" dur="2000"/>
                                        <p:tgtEl>
                                          <p:spTgt spid="133131"/>
                                        </p:tgtEl>
                                      </p:cBhvr>
                                    </p:animEffect>
                                  </p:childTnLst>
                                </p:cTn>
                              </p:par>
                              <p:par>
                                <p:cTn id="29" presetID="7" presetClass="emph" presetSubtype="2" fill="hold" nodeType="withEffect">
                                  <p:stCondLst>
                                    <p:cond delay="0"/>
                                  </p:stCondLst>
                                  <p:childTnLst>
                                    <p:animClr clrSpc="rgb" dir="cw">
                                      <p:cBhvr>
                                        <p:cTn id="30" dur="2000" fill="hold"/>
                                        <p:tgtEl>
                                          <p:spTgt spid="133126"/>
                                        </p:tgtEl>
                                        <p:attrNameLst>
                                          <p:attrName>stroke.color</p:attrName>
                                        </p:attrNameLst>
                                      </p:cBhvr>
                                      <p:to>
                                        <a:srgbClr val="FF3300"/>
                                      </p:to>
                                    </p:animClr>
                                    <p:set>
                                      <p:cBhvr>
                                        <p:cTn id="31" dur="2000" fill="hold"/>
                                        <p:tgtEl>
                                          <p:spTgt spid="133126"/>
                                        </p:tgtEl>
                                        <p:attrNameLst>
                                          <p:attrName>stroke.on</p:attrName>
                                        </p:attrNameLst>
                                      </p:cBhvr>
                                      <p:to>
                                        <p:strVal val="true"/>
                                      </p:to>
                                    </p:set>
                                  </p:childTnLst>
                                </p:cTn>
                              </p:par>
                            </p:childTnLst>
                          </p:cTn>
                        </p:par>
                      </p:childTnLst>
                    </p:cTn>
                  </p:par>
                  <p:par>
                    <p:cTn id="32" fill="hold">
                      <p:stCondLst>
                        <p:cond delay="indefinite"/>
                      </p:stCondLst>
                      <p:childTnLst>
                        <p:par>
                          <p:cTn id="33" fill="hold">
                            <p:stCondLst>
                              <p:cond delay="0"/>
                            </p:stCondLst>
                            <p:childTnLst>
                              <p:par>
                                <p:cTn id="34" presetID="35" presetClass="path" presetSubtype="0" accel="50000" decel="50000" fill="hold" grpId="1" nodeType="clickEffect">
                                  <p:stCondLst>
                                    <p:cond delay="0"/>
                                  </p:stCondLst>
                                  <p:childTnLst>
                                    <p:animMotion origin="layout" path="M -1.94444E-6 -1.48148E-6 L -0.1967 0.07384 " pathEditMode="relative" rAng="0" ptsTypes="AA">
                                      <p:cBhvr>
                                        <p:cTn id="35" dur="2000" fill="hold"/>
                                        <p:tgtEl>
                                          <p:spTgt spid="133130"/>
                                        </p:tgtEl>
                                        <p:attrNameLst>
                                          <p:attrName>ppt_x</p:attrName>
                                          <p:attrName>ppt_y</p:attrName>
                                        </p:attrNameLst>
                                      </p:cBhvr>
                                      <p:rCtr x="-98" y="37"/>
                                    </p:animMotion>
                                  </p:childTnLst>
                                </p:cTn>
                              </p:par>
                              <p:par>
                                <p:cTn id="36" presetID="35" presetClass="path" presetSubtype="0" accel="50000" decel="50000" fill="hold" grpId="1" nodeType="withEffect">
                                  <p:stCondLst>
                                    <p:cond delay="0"/>
                                  </p:stCondLst>
                                  <p:childTnLst>
                                    <p:animMotion origin="layout" path="M 8.33333E-7 3.7037E-6 L -0.13368 0.01064 " pathEditMode="relative" rAng="0" ptsTypes="AA">
                                      <p:cBhvr>
                                        <p:cTn id="37" dur="2000" fill="hold"/>
                                        <p:tgtEl>
                                          <p:spTgt spid="133129"/>
                                        </p:tgtEl>
                                        <p:attrNameLst>
                                          <p:attrName>ppt_x</p:attrName>
                                          <p:attrName>ppt_y</p:attrName>
                                        </p:attrNameLst>
                                      </p:cBhvr>
                                      <p:rCtr x="-67" y="5"/>
                                    </p:animMotion>
                                  </p:childTnLst>
                                </p:cTn>
                              </p:par>
                              <p:par>
                                <p:cTn id="38" presetID="35" presetClass="path" presetSubtype="0" accel="50000" decel="50000" fill="hold" nodeType="withEffect">
                                  <p:stCondLst>
                                    <p:cond delay="0"/>
                                  </p:stCondLst>
                                  <p:childTnLst>
                                    <p:animMotion origin="layout" path="M 1.94444E-6 -1.85185E-6 L -0.04479 0.00324 " pathEditMode="relative" rAng="0" ptsTypes="AA">
                                      <p:cBhvr>
                                        <p:cTn id="39" dur="2000" fill="hold"/>
                                        <p:tgtEl>
                                          <p:spTgt spid="133127"/>
                                        </p:tgtEl>
                                        <p:attrNameLst>
                                          <p:attrName>ppt_x</p:attrName>
                                          <p:attrName>ppt_y</p:attrName>
                                        </p:attrNameLst>
                                      </p:cBhvr>
                                      <p:rCtr x="-22" y="2"/>
                                    </p:animMotion>
                                  </p:childTnLst>
                                </p:cTn>
                              </p:par>
                              <p:par>
                                <p:cTn id="40" presetID="10" presetClass="exit" presetSubtype="0" fill="hold" grpId="1" nodeType="withEffect">
                                  <p:stCondLst>
                                    <p:cond delay="0"/>
                                  </p:stCondLst>
                                  <p:childTnLst>
                                    <p:animEffect transition="out" filter="fade">
                                      <p:cBhvr>
                                        <p:cTn id="41" dur="2000"/>
                                        <p:tgtEl>
                                          <p:spTgt spid="133131"/>
                                        </p:tgtEl>
                                      </p:cBhvr>
                                    </p:animEffect>
                                    <p:set>
                                      <p:cBhvr>
                                        <p:cTn id="42" dur="1" fill="hold">
                                          <p:stCondLst>
                                            <p:cond delay="1999"/>
                                          </p:stCondLst>
                                        </p:cTn>
                                        <p:tgtEl>
                                          <p:spTgt spid="133131"/>
                                        </p:tgtEl>
                                        <p:attrNameLst>
                                          <p:attrName>style.visibility</p:attrName>
                                        </p:attrNameLst>
                                      </p:cBhvr>
                                      <p:to>
                                        <p:strVal val="hidden"/>
                                      </p:to>
                                    </p:se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33132"/>
                                        </p:tgtEl>
                                        <p:attrNameLst>
                                          <p:attrName>style.visibility</p:attrName>
                                        </p:attrNameLst>
                                      </p:cBhvr>
                                      <p:to>
                                        <p:strVal val="visible"/>
                                      </p:to>
                                    </p:set>
                                    <p:animEffect transition="in" filter="fade">
                                      <p:cBhvr>
                                        <p:cTn id="46" dur="2000"/>
                                        <p:tgtEl>
                                          <p:spTgt spid="133132"/>
                                        </p:tgtEl>
                                      </p:cBhvr>
                                    </p:animEffect>
                                  </p:childTnLst>
                                </p:cTn>
                              </p:par>
                              <p:par>
                                <p:cTn id="47" presetID="7" presetClass="emph" presetSubtype="2" fill="hold" nodeType="withEffect">
                                  <p:stCondLst>
                                    <p:cond delay="0"/>
                                  </p:stCondLst>
                                  <p:childTnLst>
                                    <p:animClr clrSpc="rgb" dir="cw">
                                      <p:cBhvr>
                                        <p:cTn id="48" dur="2000" fill="hold"/>
                                        <p:tgtEl>
                                          <p:spTgt spid="133125"/>
                                        </p:tgtEl>
                                        <p:attrNameLst>
                                          <p:attrName>stroke.color</p:attrName>
                                        </p:attrNameLst>
                                      </p:cBhvr>
                                      <p:to>
                                        <a:schemeClr val="hlink"/>
                                      </p:to>
                                    </p:animClr>
                                    <p:set>
                                      <p:cBhvr>
                                        <p:cTn id="49" dur="2000" fill="hold"/>
                                        <p:tgtEl>
                                          <p:spTgt spid="133125"/>
                                        </p:tgtEl>
                                        <p:attrNameLst>
                                          <p:attrName>stroke.on</p:attrName>
                                        </p:attrNameLst>
                                      </p:cBhvr>
                                      <p:to>
                                        <p:strVal val="true"/>
                                      </p:to>
                                    </p:set>
                                  </p:childTnLst>
                                </p:cTn>
                              </p:par>
                            </p:childTnLst>
                          </p:cTn>
                        </p:par>
                      </p:childTnLst>
                    </p:cTn>
                  </p:par>
                  <p:par>
                    <p:cTn id="50" fill="hold">
                      <p:stCondLst>
                        <p:cond delay="indefinite"/>
                      </p:stCondLst>
                      <p:childTnLst>
                        <p:par>
                          <p:cTn id="51" fill="hold">
                            <p:stCondLst>
                              <p:cond delay="0"/>
                            </p:stCondLst>
                            <p:childTnLst>
                              <p:par>
                                <p:cTn id="52" presetID="49" presetClass="path" presetSubtype="0" accel="50000" decel="50000" fill="hold" nodeType="clickEffect">
                                  <p:stCondLst>
                                    <p:cond delay="0"/>
                                  </p:stCondLst>
                                  <p:childTnLst>
                                    <p:animMotion origin="layout" path="M -0.04479 0.00324 L 0.05764 0.23426 " pathEditMode="relative" rAng="0" ptsTypes="AA">
                                      <p:cBhvr>
                                        <p:cTn id="53" dur="2000" fill="hold"/>
                                        <p:tgtEl>
                                          <p:spTgt spid="133127"/>
                                        </p:tgtEl>
                                        <p:attrNameLst>
                                          <p:attrName>ppt_x</p:attrName>
                                          <p:attrName>ppt_y</p:attrName>
                                        </p:attrNameLst>
                                      </p:cBhvr>
                                      <p:rCtr x="51" y="116"/>
                                    </p:animMotion>
                                  </p:childTnLst>
                                </p:cTn>
                              </p:par>
                              <p:par>
                                <p:cTn id="54" presetID="10" presetClass="exit" presetSubtype="0" fill="hold" grpId="1" nodeType="withEffect">
                                  <p:stCondLst>
                                    <p:cond delay="0"/>
                                  </p:stCondLst>
                                  <p:childTnLst>
                                    <p:animEffect transition="out" filter="fade">
                                      <p:cBhvr>
                                        <p:cTn id="55" dur="2000"/>
                                        <p:tgtEl>
                                          <p:spTgt spid="133132"/>
                                        </p:tgtEl>
                                      </p:cBhvr>
                                    </p:animEffect>
                                    <p:set>
                                      <p:cBhvr>
                                        <p:cTn id="56" dur="1" fill="hold">
                                          <p:stCondLst>
                                            <p:cond delay="1999"/>
                                          </p:stCondLst>
                                        </p:cTn>
                                        <p:tgtEl>
                                          <p:spTgt spid="133132"/>
                                        </p:tgtEl>
                                        <p:attrNameLst>
                                          <p:attrName>style.visibility</p:attrName>
                                        </p:attrNameLst>
                                      </p:cBhvr>
                                      <p:to>
                                        <p:strVal val="hidden"/>
                                      </p:to>
                                    </p:set>
                                  </p:childTnLst>
                                </p:cTn>
                              </p:par>
                              <p:par>
                                <p:cTn id="57" presetID="10" presetClass="exit" presetSubtype="0" fill="hold" grpId="2" nodeType="withEffect">
                                  <p:stCondLst>
                                    <p:cond delay="0"/>
                                  </p:stCondLst>
                                  <p:childTnLst>
                                    <p:animEffect transition="out" filter="fade">
                                      <p:cBhvr>
                                        <p:cTn id="58" dur="2000"/>
                                        <p:tgtEl>
                                          <p:spTgt spid="133130"/>
                                        </p:tgtEl>
                                      </p:cBhvr>
                                    </p:animEffect>
                                    <p:set>
                                      <p:cBhvr>
                                        <p:cTn id="59" dur="1" fill="hold">
                                          <p:stCondLst>
                                            <p:cond delay="1999"/>
                                          </p:stCondLst>
                                        </p:cTn>
                                        <p:tgtEl>
                                          <p:spTgt spid="133130"/>
                                        </p:tgtEl>
                                        <p:attrNameLst>
                                          <p:attrName>style.visibility</p:attrName>
                                        </p:attrNameLst>
                                      </p:cBhvr>
                                      <p:to>
                                        <p:strVal val="hidden"/>
                                      </p:to>
                                    </p:set>
                                  </p:childTnLst>
                                </p:cTn>
                              </p:par>
                              <p:par>
                                <p:cTn id="60" presetID="10" presetClass="exit" presetSubtype="0" fill="hold" grpId="2" nodeType="withEffect">
                                  <p:stCondLst>
                                    <p:cond delay="0"/>
                                  </p:stCondLst>
                                  <p:childTnLst>
                                    <p:animEffect transition="out" filter="fade">
                                      <p:cBhvr>
                                        <p:cTn id="61" dur="2000"/>
                                        <p:tgtEl>
                                          <p:spTgt spid="133129"/>
                                        </p:tgtEl>
                                      </p:cBhvr>
                                    </p:animEffect>
                                    <p:set>
                                      <p:cBhvr>
                                        <p:cTn id="62" dur="1" fill="hold">
                                          <p:stCondLst>
                                            <p:cond delay="1999"/>
                                          </p:stCondLst>
                                        </p:cTn>
                                        <p:tgtEl>
                                          <p:spTgt spid="133129"/>
                                        </p:tgtEl>
                                        <p:attrNameLst>
                                          <p:attrName>style.visibility</p:attrName>
                                        </p:attrNameLst>
                                      </p:cBhvr>
                                      <p:to>
                                        <p:strVal val="hidden"/>
                                      </p:to>
                                    </p:set>
                                  </p:childTnLst>
                                </p:cTn>
                              </p:par>
                              <p:par>
                                <p:cTn id="63" presetID="8" presetClass="emph" presetSubtype="0" fill="hold" grpId="3" nodeType="withEffect">
                                  <p:stCondLst>
                                    <p:cond delay="0"/>
                                  </p:stCondLst>
                                  <p:childTnLst>
                                    <p:animRot by="600000">
                                      <p:cBhvr>
                                        <p:cTn id="64" dur="2000" fill="hold"/>
                                        <p:tgtEl>
                                          <p:spTgt spid="133129"/>
                                        </p:tgtEl>
                                        <p:attrNameLst>
                                          <p:attrName>r</p:attrName>
                                        </p:attrNameLst>
                                      </p:cBhvr>
                                    </p:animRot>
                                  </p:childTnLst>
                                </p:cTn>
                              </p:par>
                              <p:par>
                                <p:cTn id="65" presetID="8" presetClass="emph" presetSubtype="0" fill="hold" grpId="3" nodeType="withEffect">
                                  <p:stCondLst>
                                    <p:cond delay="0"/>
                                  </p:stCondLst>
                                  <p:childTnLst>
                                    <p:animRot by="600000">
                                      <p:cBhvr>
                                        <p:cTn id="66" dur="2000" fill="hold"/>
                                        <p:tgtEl>
                                          <p:spTgt spid="133130"/>
                                        </p:tgtEl>
                                        <p:attrNameLst>
                                          <p:attrName>r</p:attrName>
                                        </p:attrNameLst>
                                      </p:cBhvr>
                                    </p:animRot>
                                  </p:childTnLst>
                                </p:cTn>
                              </p:par>
                              <p:par>
                                <p:cTn id="67" presetID="10" presetClass="entr" presetSubtype="0" fill="hold" grpId="0" nodeType="withEffect">
                                  <p:stCondLst>
                                    <p:cond delay="0"/>
                                  </p:stCondLst>
                                  <p:childTnLst>
                                    <p:set>
                                      <p:cBhvr>
                                        <p:cTn id="68" dur="1" fill="hold">
                                          <p:stCondLst>
                                            <p:cond delay="0"/>
                                          </p:stCondLst>
                                        </p:cTn>
                                        <p:tgtEl>
                                          <p:spTgt spid="133133"/>
                                        </p:tgtEl>
                                        <p:attrNameLst>
                                          <p:attrName>style.visibility</p:attrName>
                                        </p:attrNameLst>
                                      </p:cBhvr>
                                      <p:to>
                                        <p:strVal val="visible"/>
                                      </p:to>
                                    </p:set>
                                    <p:animEffect transition="in" filter="fade">
                                      <p:cBhvr>
                                        <p:cTn id="69" dur="2000"/>
                                        <p:tgtEl>
                                          <p:spTgt spid="13313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33135"/>
                                        </p:tgtEl>
                                        <p:attrNameLst>
                                          <p:attrName>style.visibility</p:attrName>
                                        </p:attrNameLst>
                                      </p:cBhvr>
                                      <p:to>
                                        <p:strVal val="visible"/>
                                      </p:to>
                                    </p:set>
                                    <p:animEffect transition="in" filter="fade">
                                      <p:cBhvr>
                                        <p:cTn id="72" dur="2000"/>
                                        <p:tgtEl>
                                          <p:spTgt spid="133135"/>
                                        </p:tgtEl>
                                      </p:cBhvr>
                                    </p:animEffect>
                                  </p:childTnLst>
                                </p:cTn>
                              </p:par>
                            </p:childTnLst>
                          </p:cTn>
                        </p:par>
                        <p:par>
                          <p:cTn id="73" fill="hold">
                            <p:stCondLst>
                              <p:cond delay="2000"/>
                            </p:stCondLst>
                            <p:childTnLst>
                              <p:par>
                                <p:cTn id="74" presetID="7" presetClass="emph" presetSubtype="2" fill="hold" nodeType="afterEffect">
                                  <p:stCondLst>
                                    <p:cond delay="0"/>
                                  </p:stCondLst>
                                  <p:childTnLst>
                                    <p:animClr clrSpc="rgb" dir="cw">
                                      <p:cBhvr>
                                        <p:cTn id="75" dur="2000" fill="hold"/>
                                        <p:tgtEl>
                                          <p:spTgt spid="133125"/>
                                        </p:tgtEl>
                                        <p:attrNameLst>
                                          <p:attrName>stroke.color</p:attrName>
                                        </p:attrNameLst>
                                      </p:cBhvr>
                                      <p:to>
                                        <a:srgbClr val="00FF00"/>
                                      </p:to>
                                    </p:animClr>
                                    <p:set>
                                      <p:cBhvr>
                                        <p:cTn id="76" dur="2000" fill="hold"/>
                                        <p:tgtEl>
                                          <p:spTgt spid="13312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5" grpId="0" animBg="1"/>
      <p:bldP spid="133124" grpId="0" animBg="1"/>
      <p:bldP spid="133125" grpId="0" animBg="1"/>
      <p:bldP spid="133126" grpId="0" animBg="1"/>
      <p:bldP spid="133129" grpId="0" animBg="1"/>
      <p:bldP spid="133129" grpId="1" animBg="1"/>
      <p:bldP spid="133129" grpId="2" animBg="1"/>
      <p:bldP spid="133129" grpId="3" animBg="1"/>
      <p:bldP spid="133130" grpId="0" animBg="1"/>
      <p:bldP spid="133130" grpId="1" animBg="1"/>
      <p:bldP spid="133130" grpId="2" animBg="1"/>
      <p:bldP spid="133130" grpId="3" animBg="1"/>
      <p:bldP spid="133131" grpId="0" animBg="1"/>
      <p:bldP spid="133131" grpId="1" animBg="1"/>
      <p:bldP spid="133132" grpId="0" animBg="1"/>
      <p:bldP spid="133132" grpId="1" animBg="1"/>
      <p:bldP spid="133133" grpId="0" animBg="1"/>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Text Box 3"/>
          <p:cNvSpPr txBox="1">
            <a:spLocks noChangeArrowheads="1"/>
          </p:cNvSpPr>
          <p:nvPr/>
        </p:nvSpPr>
        <p:spPr bwMode="auto">
          <a:xfrm>
            <a:off x="34925" y="31750"/>
            <a:ext cx="8575675" cy="733425"/>
          </a:xfrm>
          <a:prstGeom prst="rect">
            <a:avLst/>
          </a:prstGeom>
          <a:noFill/>
          <a:ln w="9525">
            <a:noFill/>
            <a:round/>
            <a:headEnd/>
            <a:tailEnd/>
          </a:ln>
        </p:spPr>
        <p:txBody>
          <a:bodyPr lIns="90000" tIns="46800" rIns="90000" bIns="46800" anchor="ctr">
            <a:prstTxWarp prst="textNoShape">
              <a:avLst/>
            </a:prstTxWarp>
          </a:bodyPr>
          <a:lstStyle/>
          <a:p>
            <a:pPr>
              <a:buClr>
                <a:srgbClr val="E2EFFE"/>
              </a:buClr>
              <a:buFont typeface="Arial Narrow"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b="1" dirty="0">
                <a:solidFill>
                  <a:schemeClr val="tx1"/>
                </a:solidFill>
                <a:latin typeface="+mj-lt"/>
              </a:rPr>
              <a:t>2010 Intel Itanium Innovation Awards</a:t>
            </a:r>
          </a:p>
        </p:txBody>
      </p:sp>
      <p:pic>
        <p:nvPicPr>
          <p:cNvPr id="54275" name="Imagen 3" descr="Intel2010.jpg"/>
          <p:cNvPicPr>
            <a:picLocks/>
          </p:cNvPicPr>
          <p:nvPr/>
        </p:nvPicPr>
        <p:blipFill>
          <a:blip r:embed="rId2"/>
          <a:srcRect/>
          <a:stretch>
            <a:fillRect/>
          </a:stretch>
        </p:blipFill>
        <p:spPr bwMode="auto">
          <a:xfrm>
            <a:off x="0" y="869950"/>
            <a:ext cx="9144000" cy="5425440"/>
          </a:xfrm>
          <a:prstGeom prst="rect">
            <a:avLst/>
          </a:prstGeom>
          <a:noFill/>
          <a:ln w="9525">
            <a:noFill/>
            <a:miter lim="800000"/>
            <a:headEnd/>
            <a:tailEnd/>
          </a:ln>
        </p:spPr>
      </p:pic>
      <p:pic>
        <p:nvPicPr>
          <p:cNvPr id="4" name="Picture 11" descr="Logo UMA"/>
          <p:cNvPicPr>
            <a:picLocks noChangeAspect="1" noChangeArrowheads="1"/>
          </p:cNvPicPr>
          <p:nvPr/>
        </p:nvPicPr>
        <p:blipFill>
          <a:blip r:embed="rId3"/>
          <a:srcRect/>
          <a:stretch>
            <a:fillRect/>
          </a:stretch>
        </p:blipFill>
        <p:spPr bwMode="auto">
          <a:xfrm>
            <a:off x="0" y="5837238"/>
            <a:ext cx="1066800" cy="1020762"/>
          </a:xfrm>
          <a:prstGeom prst="rect">
            <a:avLst/>
          </a:prstGeom>
          <a:noFill/>
        </p:spPr>
      </p:pic>
      <p:sp>
        <p:nvSpPr>
          <p:cNvPr id="5"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457200" y="381000"/>
            <a:ext cx="8229600" cy="1371600"/>
          </a:xfrm>
          <a:prstGeom prst="rect">
            <a:avLst/>
          </a:prstGeom>
          <a:noFill/>
          <a:ln w="9525">
            <a:noFill/>
            <a:miter lim="800000"/>
            <a:headEnd/>
            <a:tailEnd/>
          </a:ln>
          <a:effectLst/>
        </p:spPr>
        <p:txBody>
          <a:bodyPr anchor="ctr"/>
          <a:lstStyle/>
          <a:p>
            <a:pPr algn="ctr"/>
            <a:r>
              <a:rPr lang="en-US" sz="4400">
                <a:solidFill>
                  <a:schemeClr val="tx2"/>
                </a:solidFill>
                <a:effectLst>
                  <a:outerShdw blurRad="38100" dist="38100" dir="2700000" algn="tl">
                    <a:srgbClr val="000000"/>
                  </a:outerShdw>
                </a:effectLst>
                <a:latin typeface="Arial" charset="0"/>
              </a:rPr>
              <a:t> </a:t>
            </a:r>
            <a:r>
              <a:rPr lang="es-ES" sz="4400">
                <a:solidFill>
                  <a:schemeClr val="tx2"/>
                </a:solidFill>
                <a:effectLst>
                  <a:outerShdw blurRad="38100" dist="38100" dir="2700000" algn="tl">
                    <a:srgbClr val="000000"/>
                  </a:outerShdw>
                </a:effectLst>
                <a:latin typeface="Arial" charset="0"/>
              </a:rPr>
              <a:t> </a:t>
            </a:r>
          </a:p>
        </p:txBody>
      </p:sp>
      <p:pic>
        <p:nvPicPr>
          <p:cNvPr id="103427" name="00001.avi">
            <a:hlinkClick r:id="" action="ppaction://media"/>
          </p:cNvPr>
          <p:cNvPicPr/>
          <p:nvPr>
            <p:ph sz="half" idx="1"/>
            <a:videoFile r:link="rId1"/>
          </p:nvPr>
        </p:nvPicPr>
        <p:blipFill>
          <a:blip r:embed="rId5" cstate="print"/>
          <a:srcRect/>
          <a:stretch>
            <a:fillRect/>
          </a:stretch>
        </p:blipFill>
        <p:spPr>
          <a:xfrm>
            <a:off x="4576763" y="2276475"/>
            <a:ext cx="4495800" cy="3076575"/>
          </a:xfrm>
          <a:ln/>
        </p:spPr>
      </p:pic>
      <p:pic>
        <p:nvPicPr>
          <p:cNvPr id="103428" name="00002.avi">
            <a:hlinkClick r:id="" action="ppaction://media"/>
          </p:cNvPr>
          <p:cNvPicPr/>
          <p:nvPr>
            <p:ph sz="half" idx="2"/>
            <a:videoFile r:link="rId2"/>
          </p:nvPr>
        </p:nvPicPr>
        <p:blipFill>
          <a:blip r:embed="rId6" cstate="print"/>
          <a:srcRect/>
          <a:stretch>
            <a:fillRect/>
          </a:stretch>
        </p:blipFill>
        <p:spPr>
          <a:xfrm>
            <a:off x="57150" y="2289175"/>
            <a:ext cx="4473575" cy="3062288"/>
          </a:xfrm>
          <a:ln/>
        </p:spPr>
      </p:pic>
      <p:sp>
        <p:nvSpPr>
          <p:cNvPr id="103429" name="Text Box 5"/>
          <p:cNvSpPr txBox="1">
            <a:spLocks noChangeArrowheads="1"/>
          </p:cNvSpPr>
          <p:nvPr/>
        </p:nvSpPr>
        <p:spPr bwMode="auto">
          <a:xfrm>
            <a:off x="6162675" y="5373688"/>
            <a:ext cx="2447925" cy="366712"/>
          </a:xfrm>
          <a:prstGeom prst="rect">
            <a:avLst/>
          </a:prstGeom>
          <a:noFill/>
          <a:ln w="9525">
            <a:noFill/>
            <a:miter lim="800000"/>
            <a:headEnd/>
            <a:tailEnd/>
          </a:ln>
          <a:effectLst/>
        </p:spPr>
        <p:txBody>
          <a:bodyPr>
            <a:spAutoFit/>
          </a:bodyPr>
          <a:lstStyle/>
          <a:p>
            <a:pPr>
              <a:spcBef>
                <a:spcPct val="50000"/>
              </a:spcBef>
            </a:pPr>
            <a:r>
              <a:rPr lang="en-US" dirty="0">
                <a:latin typeface="+mj-lt"/>
              </a:rPr>
              <a:t>Sin </a:t>
            </a:r>
            <a:r>
              <a:rPr lang="en-US" dirty="0" err="1">
                <a:latin typeface="+mj-lt"/>
              </a:rPr>
              <a:t>sombras</a:t>
            </a:r>
            <a:endParaRPr lang="en-US" dirty="0">
              <a:latin typeface="+mj-lt"/>
            </a:endParaRPr>
          </a:p>
        </p:txBody>
      </p:sp>
      <p:sp>
        <p:nvSpPr>
          <p:cNvPr id="103430" name="Text Box 6"/>
          <p:cNvSpPr txBox="1">
            <a:spLocks noChangeArrowheads="1"/>
          </p:cNvSpPr>
          <p:nvPr/>
        </p:nvSpPr>
        <p:spPr bwMode="auto">
          <a:xfrm>
            <a:off x="1143000" y="5435600"/>
            <a:ext cx="2590800" cy="366713"/>
          </a:xfrm>
          <a:prstGeom prst="rect">
            <a:avLst/>
          </a:prstGeom>
          <a:noFill/>
          <a:ln w="9525">
            <a:noFill/>
            <a:miter lim="800000"/>
            <a:headEnd/>
            <a:tailEnd/>
          </a:ln>
          <a:effectLst/>
        </p:spPr>
        <p:txBody>
          <a:bodyPr>
            <a:spAutoFit/>
          </a:bodyPr>
          <a:lstStyle/>
          <a:p>
            <a:pPr>
              <a:spcBef>
                <a:spcPct val="50000"/>
              </a:spcBef>
            </a:pPr>
            <a:r>
              <a:rPr lang="en-US" dirty="0">
                <a:latin typeface="+mj-lt"/>
              </a:rPr>
              <a:t>Con </a:t>
            </a:r>
            <a:r>
              <a:rPr lang="en-US" dirty="0" err="1">
                <a:latin typeface="+mj-lt"/>
              </a:rPr>
              <a:t>sombras</a:t>
            </a:r>
            <a:endParaRPr lang="en-US" dirty="0">
              <a:latin typeface="+mj-lt"/>
            </a:endParaRPr>
          </a:p>
        </p:txBody>
      </p:sp>
      <p:sp>
        <p:nvSpPr>
          <p:cNvPr id="103431" name="Rectangle 7"/>
          <p:cNvSpPr>
            <a:spLocks noChangeArrowheads="1"/>
          </p:cNvSpPr>
          <p:nvPr/>
        </p:nvSpPr>
        <p:spPr bwMode="auto">
          <a:xfrm>
            <a:off x="673100" y="596900"/>
            <a:ext cx="8229600" cy="1371600"/>
          </a:xfrm>
          <a:prstGeom prst="rect">
            <a:avLst/>
          </a:prstGeom>
          <a:noFill/>
          <a:ln w="9525">
            <a:noFill/>
            <a:miter lim="800000"/>
            <a:headEnd/>
            <a:tailEnd/>
          </a:ln>
          <a:effectLst/>
        </p:spPr>
        <p:txBody>
          <a:bodyPr anchor="ctr"/>
          <a:lstStyle/>
          <a:p>
            <a:pPr algn="ctr"/>
            <a:r>
              <a:rPr lang="en-US" sz="4400" dirty="0" err="1">
                <a:solidFill>
                  <a:schemeClr val="tx2"/>
                </a:solidFill>
                <a:effectLst>
                  <a:outerShdw blurRad="38100" dist="38100" dir="2700000" algn="tl">
                    <a:srgbClr val="000000"/>
                  </a:outerShdw>
                </a:effectLst>
                <a:latin typeface="+mj-lt"/>
              </a:rPr>
              <a:t>Sombras</a:t>
            </a:r>
            <a:endParaRPr lang="es-ES" sz="4400" dirty="0">
              <a:solidFill>
                <a:schemeClr val="tx2"/>
              </a:solidFill>
              <a:effectLst>
                <a:outerShdw blurRad="38100" dist="38100" dir="2700000" algn="tl">
                  <a:srgbClr val="000000"/>
                </a:outerShdw>
              </a:effectLst>
              <a:latin typeface="+mj-lt"/>
            </a:endParaRPr>
          </a:p>
        </p:txBody>
      </p:sp>
      <p:pic>
        <p:nvPicPr>
          <p:cNvPr id="8" name="Picture 11" descr="Logo UMA"/>
          <p:cNvPicPr>
            <a:picLocks noChangeAspect="1" noChangeArrowheads="1"/>
          </p:cNvPicPr>
          <p:nvPr/>
        </p:nvPicPr>
        <p:blipFill>
          <a:blip r:embed="rId7"/>
          <a:srcRect/>
          <a:stretch>
            <a:fillRect/>
          </a:stretch>
        </p:blipFill>
        <p:spPr bwMode="auto">
          <a:xfrm>
            <a:off x="0" y="5837238"/>
            <a:ext cx="1066800" cy="1020762"/>
          </a:xfrm>
          <a:prstGeom prst="rect">
            <a:avLst/>
          </a:prstGeom>
          <a:noFill/>
        </p:spPr>
      </p:pic>
      <p:sp>
        <p:nvSpPr>
          <p:cNvPr id="9"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00" fill="hold"/>
                                        <p:tgtEl>
                                          <p:spTgt spid="103427"/>
                                        </p:tgtEl>
                                      </p:cBhvr>
                                    </p:cmd>
                                  </p:childTnLst>
                                </p:cTn>
                              </p:par>
                              <p:par>
                                <p:cTn id="7" presetID="1" presetClass="mediacall" presetSubtype="0" fill="hold" nodeType="withEffect">
                                  <p:stCondLst>
                                    <p:cond delay="0"/>
                                  </p:stCondLst>
                                  <p:childTnLst>
                                    <p:cmd type="call" cmd="playFrom(0.0)">
                                      <p:cBhvr>
                                        <p:cTn id="8" dur="17200" fill="hold"/>
                                        <p:tgtEl>
                                          <p:spTgt spid="103428"/>
                                        </p:tgtEl>
                                      </p:cBhvr>
                                    </p:cmd>
                                  </p:childTnLst>
                                </p:cTn>
                              </p:par>
                            </p:childTnLst>
                          </p:cTn>
                        </p:par>
                        <p:par>
                          <p:cTn id="9" fill="hold">
                            <p:stCondLst>
                              <p:cond delay="17200"/>
                            </p:stCondLst>
                            <p:childTnLst>
                              <p:par>
                                <p:cTn id="10" presetID="2" presetClass="mediacall" presetSubtype="0" fill="hold" nodeType="afterEffect">
                                  <p:stCondLst>
                                    <p:cond delay="0"/>
                                  </p:stCondLst>
                                  <p:childTnLst>
                                    <p:cmd type="call" cmd="togglePause">
                                      <p:cBhvr>
                                        <p:cTn id="11" dur="1" fill="hold"/>
                                        <p:tgtEl>
                                          <p:spTgt spid="103427"/>
                                        </p:tgtEl>
                                      </p:cBhvr>
                                    </p:cmd>
                                  </p:childTnLst>
                                </p:cTn>
                              </p:par>
                              <p:par>
                                <p:cTn id="12" presetID="2" presetClass="mediacall" presetSubtype="0" fill="hold" nodeType="withEffect">
                                  <p:stCondLst>
                                    <p:cond delay="0"/>
                                  </p:stCondLst>
                                  <p:childTnLst>
                                    <p:cmd type="call" cmd="togglePause">
                                      <p:cBhvr>
                                        <p:cTn id="13" dur="1" fill="hold"/>
                                        <p:tgtEl>
                                          <p:spTgt spid="10342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4" fill="hold" display="0">
                  <p:stCondLst>
                    <p:cond delay="indefinite"/>
                  </p:stCondLst>
                  <p:endCondLst>
                    <p:cond evt="onNext" delay="0">
                      <p:tgtEl>
                        <p:sldTgt/>
                      </p:tgtEl>
                    </p:cond>
                    <p:cond evt="onPrev" delay="0">
                      <p:tgtEl>
                        <p:sldTgt/>
                      </p:tgtEl>
                    </p:cond>
                  </p:endCondLst>
                </p:cTn>
                <p:tgtEl>
                  <p:spTgt spid="103427"/>
                </p:tgtEl>
              </p:cMediaNode>
            </p:video>
            <p:video>
              <p:cMediaNode>
                <p:cTn id="15" fill="hold" display="0">
                  <p:stCondLst>
                    <p:cond delay="indefinite"/>
                  </p:stCondLst>
                  <p:endCondLst>
                    <p:cond evt="onPrev" delay="0">
                      <p:tgtEl>
                        <p:sldTgt/>
                      </p:tgtEl>
                    </p:cond>
                    <p:cond evt="onNext" delay="0">
                      <p:tgtEl>
                        <p:sldTgt/>
                      </p:tgtEl>
                    </p:cond>
                  </p:endCondLst>
                </p:cTn>
                <p:tgtEl>
                  <p:spTgt spid="103428"/>
                </p:tgtEl>
              </p:cMediaNode>
            </p:video>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251520" y="116632"/>
            <a:ext cx="8229600" cy="1371601"/>
          </a:xfrm>
        </p:spPr>
        <p:txBody>
          <a:bodyPr/>
          <a:lstStyle/>
          <a:p>
            <a:r>
              <a:rPr lang="en-US" dirty="0" err="1" smtClean="0"/>
              <a:t>Modelos</a:t>
            </a:r>
            <a:r>
              <a:rPr lang="en-US" dirty="0" smtClean="0"/>
              <a:t> </a:t>
            </a:r>
            <a:r>
              <a:rPr lang="en-US" dirty="0" err="1" smtClean="0"/>
              <a:t>Digitales</a:t>
            </a:r>
            <a:r>
              <a:rPr lang="en-US" dirty="0" smtClean="0"/>
              <a:t> del </a:t>
            </a:r>
            <a:r>
              <a:rPr lang="en-US" dirty="0" err="1" smtClean="0"/>
              <a:t>Terreno</a:t>
            </a:r>
            <a:endParaRPr lang="en-US" dirty="0"/>
          </a:p>
        </p:txBody>
      </p:sp>
      <p:sp>
        <p:nvSpPr>
          <p:cNvPr id="17" name="16 Marcador de contenido"/>
          <p:cNvSpPr>
            <a:spLocks noGrp="1"/>
          </p:cNvSpPr>
          <p:nvPr>
            <p:ph idx="1"/>
          </p:nvPr>
        </p:nvSpPr>
        <p:spPr>
          <a:xfrm>
            <a:off x="467544" y="1600200"/>
            <a:ext cx="8229600" cy="4530725"/>
          </a:xfrm>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s-ES" sz="2800" dirty="0" smtClean="0">
                <a:latin typeface="+mj-lt"/>
              </a:rPr>
              <a:t>MDT/DEM:  (</a:t>
            </a:r>
            <a:r>
              <a:rPr lang="es-ES" sz="1800" b="1" dirty="0" smtClean="0">
                <a:latin typeface="+mj-lt"/>
              </a:rPr>
              <a:t>D</a:t>
            </a:r>
            <a:r>
              <a:rPr lang="es-ES" sz="1800" dirty="0" smtClean="0">
                <a:latin typeface="+mj-lt"/>
              </a:rPr>
              <a:t>igital </a:t>
            </a:r>
            <a:r>
              <a:rPr lang="es-ES" sz="1800" b="1" dirty="0" err="1" smtClean="0">
                <a:latin typeface="+mj-lt"/>
              </a:rPr>
              <a:t>E</a:t>
            </a:r>
            <a:r>
              <a:rPr lang="es-ES" sz="1800" dirty="0" err="1" smtClean="0">
                <a:latin typeface="+mj-lt"/>
              </a:rPr>
              <a:t>levation</a:t>
            </a:r>
            <a:r>
              <a:rPr lang="es-ES" sz="1800" dirty="0" smtClean="0">
                <a:latin typeface="+mj-lt"/>
              </a:rPr>
              <a:t> </a:t>
            </a:r>
            <a:r>
              <a:rPr lang="es-ES" sz="1800" b="1" dirty="0" err="1" smtClean="0">
                <a:latin typeface="+mj-lt"/>
              </a:rPr>
              <a:t>M</a:t>
            </a:r>
            <a:r>
              <a:rPr lang="es-ES" sz="1800" dirty="0" err="1" smtClean="0">
                <a:latin typeface="+mj-lt"/>
              </a:rPr>
              <a:t>odel</a:t>
            </a:r>
            <a:r>
              <a:rPr lang="es-ES" sz="1800" dirty="0" smtClean="0">
                <a:latin typeface="+mj-lt"/>
              </a:rPr>
              <a:t>)</a:t>
            </a:r>
            <a:endParaRPr lang="es-ES" sz="2800" dirty="0">
              <a:latin typeface="+mj-lt"/>
            </a:endParaRPr>
          </a:p>
          <a:p>
            <a:r>
              <a:rPr lang="es-ES" sz="2800" dirty="0" err="1" smtClean="0">
                <a:latin typeface="+mj-lt"/>
              </a:rPr>
              <a:t>Discretización</a:t>
            </a:r>
            <a:r>
              <a:rPr lang="es-ES" sz="2800" dirty="0" smtClean="0">
                <a:latin typeface="+mj-lt"/>
              </a:rPr>
              <a:t> del terreno</a:t>
            </a:r>
            <a:endParaRPr lang="es-ES" sz="2800" dirty="0">
              <a:latin typeface="+mj-lt"/>
            </a:endParaRPr>
          </a:p>
          <a:p>
            <a:pPr lvl="1"/>
            <a:r>
              <a:rPr lang="es-ES_tradnl" sz="2000" dirty="0" smtClean="0">
                <a:latin typeface="+mj-lt"/>
                <a:ea typeface="+mn-ea"/>
                <a:cs typeface="+mn-cs"/>
              </a:rPr>
              <a:t>Malla de puntos</a:t>
            </a:r>
          </a:p>
          <a:p>
            <a:pPr lvl="1"/>
            <a:r>
              <a:rPr lang="es-ES_tradnl" sz="2000" dirty="0" smtClean="0">
                <a:latin typeface="+mj-lt"/>
                <a:ea typeface="+mn-ea"/>
                <a:cs typeface="+mn-cs"/>
              </a:rPr>
              <a:t>Elevación en cada punto</a:t>
            </a:r>
          </a:p>
          <a:p>
            <a:pPr lvl="1"/>
            <a:r>
              <a:rPr lang="es-ES_tradnl" sz="2000" dirty="0" smtClean="0">
                <a:latin typeface="+mj-lt"/>
                <a:ea typeface="+mn-ea"/>
                <a:cs typeface="+mn-cs"/>
              </a:rPr>
              <a:t>Precisión = Similitud con la realidad</a:t>
            </a:r>
          </a:p>
          <a:p>
            <a:pPr lvl="1"/>
            <a:r>
              <a:rPr lang="es-ES_tradnl" sz="2000" dirty="0" smtClean="0">
                <a:latin typeface="+mj-lt"/>
              </a:rPr>
              <a:t>Resoluciones: 10m, 100m, 1km</a:t>
            </a:r>
            <a:endParaRPr lang="es-ES_tradnl" sz="2000" dirty="0" smtClean="0">
              <a:latin typeface="+mj-lt"/>
              <a:ea typeface="+mn-ea"/>
              <a:cs typeface="+mn-cs"/>
            </a:endParaRPr>
          </a:p>
          <a:p>
            <a:r>
              <a:rPr lang="es-ES_tradnl" sz="2800" dirty="0" smtClean="0">
                <a:latin typeface="+mj-lt"/>
              </a:rPr>
              <a:t>Un modelo numérico del terreno permite:</a:t>
            </a:r>
          </a:p>
          <a:p>
            <a:pPr lvl="1"/>
            <a:r>
              <a:rPr lang="es-ES_tradnl" sz="2000" dirty="0" smtClean="0">
                <a:latin typeface="+mj-lt"/>
                <a:ea typeface="+mn-ea"/>
                <a:cs typeface="+mn-cs"/>
              </a:rPr>
              <a:t>Cálculo del ángulo de incidencia</a:t>
            </a:r>
          </a:p>
          <a:p>
            <a:pPr lvl="1"/>
            <a:r>
              <a:rPr lang="es-ES_tradnl" sz="2000" dirty="0" smtClean="0">
                <a:latin typeface="+mj-lt"/>
                <a:ea typeface="+mn-ea"/>
                <a:cs typeface="+mn-cs"/>
              </a:rPr>
              <a:t>Cálculo de obstáculos a la radiación solar</a:t>
            </a:r>
          </a:p>
          <a:p>
            <a:pPr lvl="1"/>
            <a:r>
              <a:rPr lang="es-ES_tradnl" sz="2000" dirty="0" smtClean="0">
                <a:latin typeface="+mj-lt"/>
                <a:ea typeface="+mn-ea"/>
                <a:cs typeface="+mn-cs"/>
              </a:rPr>
              <a:t>Modelo de horizontes</a:t>
            </a:r>
          </a:p>
        </p:txBody>
      </p:sp>
      <p:grpSp>
        <p:nvGrpSpPr>
          <p:cNvPr id="250" name="249 Grupo"/>
          <p:cNvGrpSpPr/>
          <p:nvPr/>
        </p:nvGrpSpPr>
        <p:grpSpPr>
          <a:xfrm>
            <a:off x="5580112" y="2187451"/>
            <a:ext cx="3384550" cy="1060450"/>
            <a:chOff x="5580112" y="2187451"/>
            <a:chExt cx="3384550" cy="1060450"/>
          </a:xfrm>
        </p:grpSpPr>
        <p:sp>
          <p:nvSpPr>
            <p:cNvPr id="14" name="Line 211"/>
            <p:cNvSpPr>
              <a:spLocks noChangeShapeType="1"/>
            </p:cNvSpPr>
            <p:nvPr/>
          </p:nvSpPr>
          <p:spPr bwMode="auto">
            <a:xfrm flipV="1">
              <a:off x="7807374" y="2225551"/>
              <a:ext cx="1122363" cy="987425"/>
            </a:xfrm>
            <a:prstGeom prst="line">
              <a:avLst/>
            </a:prstGeom>
            <a:noFill/>
            <a:ln w="6350">
              <a:solidFill>
                <a:schemeClr val="tx1"/>
              </a:solidFill>
              <a:round/>
              <a:headEnd/>
              <a:tailEnd/>
            </a:ln>
            <a:effectLst/>
          </p:spPr>
          <p:txBody>
            <a:bodyPr/>
            <a:lstStyle/>
            <a:p>
              <a:endParaRPr lang="es-ES">
                <a:latin typeface="+mj-lt"/>
              </a:endParaRPr>
            </a:p>
          </p:txBody>
        </p:sp>
        <p:sp>
          <p:nvSpPr>
            <p:cNvPr id="15" name="Line 216"/>
            <p:cNvSpPr>
              <a:spLocks noChangeShapeType="1"/>
            </p:cNvSpPr>
            <p:nvPr/>
          </p:nvSpPr>
          <p:spPr bwMode="auto">
            <a:xfrm>
              <a:off x="6724699" y="2225551"/>
              <a:ext cx="2211388" cy="0"/>
            </a:xfrm>
            <a:prstGeom prst="line">
              <a:avLst/>
            </a:prstGeom>
            <a:noFill/>
            <a:ln w="6350">
              <a:solidFill>
                <a:schemeClr val="tx1"/>
              </a:solidFill>
              <a:round/>
              <a:headEnd/>
              <a:tailEnd/>
            </a:ln>
            <a:effectLst/>
          </p:spPr>
          <p:txBody>
            <a:bodyPr/>
            <a:lstStyle/>
            <a:p>
              <a:endParaRPr lang="es-ES">
                <a:latin typeface="+mj-lt"/>
              </a:endParaRPr>
            </a:p>
          </p:txBody>
        </p:sp>
        <p:sp>
          <p:nvSpPr>
            <p:cNvPr id="16" name="Line 217"/>
            <p:cNvSpPr>
              <a:spLocks noChangeShapeType="1"/>
            </p:cNvSpPr>
            <p:nvPr/>
          </p:nvSpPr>
          <p:spPr bwMode="auto">
            <a:xfrm>
              <a:off x="6484987" y="2460501"/>
              <a:ext cx="2184400" cy="0"/>
            </a:xfrm>
            <a:prstGeom prst="line">
              <a:avLst/>
            </a:prstGeom>
            <a:noFill/>
            <a:ln w="6350">
              <a:solidFill>
                <a:schemeClr val="tx1"/>
              </a:solidFill>
              <a:round/>
              <a:headEnd/>
              <a:tailEnd/>
            </a:ln>
            <a:effectLst/>
          </p:spPr>
          <p:txBody>
            <a:bodyPr/>
            <a:lstStyle/>
            <a:p>
              <a:endParaRPr lang="es-ES">
                <a:latin typeface="+mj-lt"/>
              </a:endParaRPr>
            </a:p>
          </p:txBody>
        </p:sp>
        <p:sp>
          <p:nvSpPr>
            <p:cNvPr id="18" name="Line 219"/>
            <p:cNvSpPr>
              <a:spLocks noChangeShapeType="1"/>
            </p:cNvSpPr>
            <p:nvPr/>
          </p:nvSpPr>
          <p:spPr bwMode="auto">
            <a:xfrm>
              <a:off x="5878562" y="2946276"/>
              <a:ext cx="2193925" cy="0"/>
            </a:xfrm>
            <a:prstGeom prst="line">
              <a:avLst/>
            </a:prstGeom>
            <a:noFill/>
            <a:ln w="6350">
              <a:solidFill>
                <a:schemeClr val="tx1"/>
              </a:solidFill>
              <a:round/>
              <a:headEnd/>
              <a:tailEnd/>
            </a:ln>
            <a:effectLst/>
          </p:spPr>
          <p:txBody>
            <a:bodyPr/>
            <a:lstStyle/>
            <a:p>
              <a:endParaRPr lang="es-ES">
                <a:latin typeface="+mj-lt"/>
              </a:endParaRPr>
            </a:p>
          </p:txBody>
        </p:sp>
        <p:sp>
          <p:nvSpPr>
            <p:cNvPr id="19" name="Oval 229"/>
            <p:cNvSpPr>
              <a:spLocks noChangeArrowheads="1"/>
            </p:cNvSpPr>
            <p:nvPr/>
          </p:nvSpPr>
          <p:spPr bwMode="auto">
            <a:xfrm>
              <a:off x="8893224" y="2192214"/>
              <a:ext cx="71438"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20" name="Line 218"/>
            <p:cNvSpPr>
              <a:spLocks noChangeShapeType="1"/>
            </p:cNvSpPr>
            <p:nvPr/>
          </p:nvSpPr>
          <p:spPr bwMode="auto">
            <a:xfrm>
              <a:off x="6218287" y="2695451"/>
              <a:ext cx="2173287" cy="0"/>
            </a:xfrm>
            <a:prstGeom prst="line">
              <a:avLst/>
            </a:prstGeom>
            <a:noFill/>
            <a:ln w="6350">
              <a:solidFill>
                <a:schemeClr val="tx1"/>
              </a:solidFill>
              <a:round/>
              <a:headEnd/>
              <a:tailEnd/>
            </a:ln>
            <a:effectLst/>
          </p:spPr>
          <p:txBody>
            <a:bodyPr/>
            <a:lstStyle/>
            <a:p>
              <a:endParaRPr lang="es-ES">
                <a:latin typeface="+mj-lt"/>
              </a:endParaRPr>
            </a:p>
          </p:txBody>
        </p:sp>
        <p:sp>
          <p:nvSpPr>
            <p:cNvPr id="21" name="Oval 242"/>
            <p:cNvSpPr>
              <a:spLocks noChangeArrowheads="1"/>
            </p:cNvSpPr>
            <p:nvPr/>
          </p:nvSpPr>
          <p:spPr bwMode="auto">
            <a:xfrm>
              <a:off x="8078837" y="2905001"/>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22" name="Oval 250"/>
            <p:cNvSpPr>
              <a:spLocks noChangeArrowheads="1"/>
            </p:cNvSpPr>
            <p:nvPr/>
          </p:nvSpPr>
          <p:spPr bwMode="auto">
            <a:xfrm>
              <a:off x="8347124" y="2663701"/>
              <a:ext cx="71438"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23" name="Line 254"/>
            <p:cNvSpPr>
              <a:spLocks noChangeShapeType="1"/>
            </p:cNvSpPr>
            <p:nvPr/>
          </p:nvSpPr>
          <p:spPr bwMode="auto">
            <a:xfrm>
              <a:off x="5580112" y="3212976"/>
              <a:ext cx="2241550" cy="0"/>
            </a:xfrm>
            <a:prstGeom prst="line">
              <a:avLst/>
            </a:prstGeom>
            <a:noFill/>
            <a:ln w="6350">
              <a:solidFill>
                <a:schemeClr val="tx1"/>
              </a:solidFill>
              <a:round/>
              <a:headEnd/>
              <a:tailEnd/>
            </a:ln>
            <a:effectLst/>
          </p:spPr>
          <p:txBody>
            <a:bodyPr/>
            <a:lstStyle/>
            <a:p>
              <a:endParaRPr lang="es-ES">
                <a:latin typeface="+mj-lt"/>
              </a:endParaRPr>
            </a:p>
          </p:txBody>
        </p:sp>
        <p:sp>
          <p:nvSpPr>
            <p:cNvPr id="24" name="Oval 259"/>
            <p:cNvSpPr>
              <a:spLocks noChangeArrowheads="1"/>
            </p:cNvSpPr>
            <p:nvPr/>
          </p:nvSpPr>
          <p:spPr bwMode="auto">
            <a:xfrm>
              <a:off x="7780387" y="3174876"/>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25" name="Line 263"/>
            <p:cNvSpPr>
              <a:spLocks noChangeShapeType="1"/>
            </p:cNvSpPr>
            <p:nvPr/>
          </p:nvSpPr>
          <p:spPr bwMode="auto">
            <a:xfrm flipV="1">
              <a:off x="6034137" y="2225551"/>
              <a:ext cx="1122362" cy="987425"/>
            </a:xfrm>
            <a:prstGeom prst="line">
              <a:avLst/>
            </a:prstGeom>
            <a:noFill/>
            <a:ln w="6350">
              <a:solidFill>
                <a:schemeClr val="tx1"/>
              </a:solidFill>
              <a:round/>
              <a:headEnd/>
              <a:tailEnd/>
            </a:ln>
            <a:effectLst/>
          </p:spPr>
          <p:txBody>
            <a:bodyPr/>
            <a:lstStyle/>
            <a:p>
              <a:endParaRPr lang="es-ES">
                <a:latin typeface="+mj-lt"/>
              </a:endParaRPr>
            </a:p>
          </p:txBody>
        </p:sp>
        <p:sp>
          <p:nvSpPr>
            <p:cNvPr id="26" name="Line 265"/>
            <p:cNvSpPr>
              <a:spLocks noChangeShapeType="1"/>
            </p:cNvSpPr>
            <p:nvPr/>
          </p:nvSpPr>
          <p:spPr bwMode="auto">
            <a:xfrm flipV="1">
              <a:off x="6527849" y="2225551"/>
              <a:ext cx="1122363" cy="987425"/>
            </a:xfrm>
            <a:prstGeom prst="line">
              <a:avLst/>
            </a:prstGeom>
            <a:noFill/>
            <a:ln w="6350">
              <a:solidFill>
                <a:schemeClr val="tx1"/>
              </a:solidFill>
              <a:round/>
              <a:headEnd/>
              <a:tailEnd/>
            </a:ln>
            <a:effectLst/>
          </p:spPr>
          <p:txBody>
            <a:bodyPr/>
            <a:lstStyle/>
            <a:p>
              <a:endParaRPr lang="es-ES">
                <a:latin typeface="+mj-lt"/>
              </a:endParaRPr>
            </a:p>
          </p:txBody>
        </p:sp>
        <p:sp>
          <p:nvSpPr>
            <p:cNvPr id="27" name="Line 267"/>
            <p:cNvSpPr>
              <a:spLocks noChangeShapeType="1"/>
            </p:cNvSpPr>
            <p:nvPr/>
          </p:nvSpPr>
          <p:spPr bwMode="auto">
            <a:xfrm flipV="1">
              <a:off x="6948537" y="2225551"/>
              <a:ext cx="1122362" cy="987425"/>
            </a:xfrm>
            <a:prstGeom prst="line">
              <a:avLst/>
            </a:prstGeom>
            <a:noFill/>
            <a:ln w="6350">
              <a:solidFill>
                <a:schemeClr val="tx1"/>
              </a:solidFill>
              <a:round/>
              <a:headEnd/>
              <a:tailEnd/>
            </a:ln>
            <a:effectLst/>
          </p:spPr>
          <p:txBody>
            <a:bodyPr/>
            <a:lstStyle/>
            <a:p>
              <a:endParaRPr lang="es-ES">
                <a:latin typeface="+mj-lt"/>
              </a:endParaRPr>
            </a:p>
          </p:txBody>
        </p:sp>
        <p:sp>
          <p:nvSpPr>
            <p:cNvPr id="28" name="Line 268"/>
            <p:cNvSpPr>
              <a:spLocks noChangeShapeType="1"/>
            </p:cNvSpPr>
            <p:nvPr/>
          </p:nvSpPr>
          <p:spPr bwMode="auto">
            <a:xfrm flipV="1">
              <a:off x="5602337" y="2225551"/>
              <a:ext cx="1122362" cy="987425"/>
            </a:xfrm>
            <a:prstGeom prst="line">
              <a:avLst/>
            </a:prstGeom>
            <a:noFill/>
            <a:ln w="6350">
              <a:solidFill>
                <a:schemeClr val="tx1"/>
              </a:solidFill>
              <a:round/>
              <a:headEnd/>
              <a:tailEnd/>
            </a:ln>
            <a:effectLst/>
          </p:spPr>
          <p:txBody>
            <a:bodyPr/>
            <a:lstStyle/>
            <a:p>
              <a:endParaRPr lang="es-ES">
                <a:latin typeface="+mj-lt"/>
              </a:endParaRPr>
            </a:p>
          </p:txBody>
        </p:sp>
        <p:sp>
          <p:nvSpPr>
            <p:cNvPr id="29" name="Line 269"/>
            <p:cNvSpPr>
              <a:spLocks noChangeShapeType="1"/>
            </p:cNvSpPr>
            <p:nvPr/>
          </p:nvSpPr>
          <p:spPr bwMode="auto">
            <a:xfrm flipV="1">
              <a:off x="7381924" y="2225551"/>
              <a:ext cx="1122363" cy="987425"/>
            </a:xfrm>
            <a:prstGeom prst="line">
              <a:avLst/>
            </a:prstGeom>
            <a:noFill/>
            <a:ln w="6350">
              <a:solidFill>
                <a:schemeClr val="tx1"/>
              </a:solidFill>
              <a:round/>
              <a:headEnd/>
              <a:tailEnd/>
            </a:ln>
            <a:effectLst/>
          </p:spPr>
          <p:txBody>
            <a:bodyPr/>
            <a:lstStyle/>
            <a:p>
              <a:endParaRPr lang="es-ES">
                <a:latin typeface="+mj-lt"/>
              </a:endParaRPr>
            </a:p>
          </p:txBody>
        </p:sp>
        <p:sp>
          <p:nvSpPr>
            <p:cNvPr id="30" name="Oval 228"/>
            <p:cNvSpPr>
              <a:spLocks noChangeArrowheads="1"/>
            </p:cNvSpPr>
            <p:nvPr/>
          </p:nvSpPr>
          <p:spPr bwMode="auto">
            <a:xfrm>
              <a:off x="7124749" y="2192214"/>
              <a:ext cx="71438"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31" name="Oval 224"/>
            <p:cNvSpPr>
              <a:spLocks noChangeArrowheads="1"/>
            </p:cNvSpPr>
            <p:nvPr/>
          </p:nvSpPr>
          <p:spPr bwMode="auto">
            <a:xfrm>
              <a:off x="8461424" y="2190626"/>
              <a:ext cx="71438"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32" name="Oval 223"/>
            <p:cNvSpPr>
              <a:spLocks noChangeArrowheads="1"/>
            </p:cNvSpPr>
            <p:nvPr/>
          </p:nvSpPr>
          <p:spPr bwMode="auto">
            <a:xfrm>
              <a:off x="6692949" y="2189039"/>
              <a:ext cx="71438"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33" name="Oval 222"/>
            <p:cNvSpPr>
              <a:spLocks noChangeArrowheads="1"/>
            </p:cNvSpPr>
            <p:nvPr/>
          </p:nvSpPr>
          <p:spPr bwMode="auto">
            <a:xfrm>
              <a:off x="8034387" y="2193801"/>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34" name="Oval 220"/>
            <p:cNvSpPr>
              <a:spLocks noChangeArrowheads="1"/>
            </p:cNvSpPr>
            <p:nvPr/>
          </p:nvSpPr>
          <p:spPr bwMode="auto">
            <a:xfrm>
              <a:off x="7600999" y="2187451"/>
              <a:ext cx="71438"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35" name="Oval 235"/>
            <p:cNvSpPr>
              <a:spLocks noChangeArrowheads="1"/>
            </p:cNvSpPr>
            <p:nvPr/>
          </p:nvSpPr>
          <p:spPr bwMode="auto">
            <a:xfrm>
              <a:off x="7339062" y="2414464"/>
              <a:ext cx="71437"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36" name="Oval 230"/>
            <p:cNvSpPr>
              <a:spLocks noChangeArrowheads="1"/>
            </p:cNvSpPr>
            <p:nvPr/>
          </p:nvSpPr>
          <p:spPr bwMode="auto">
            <a:xfrm>
              <a:off x="7772449" y="2420814"/>
              <a:ext cx="71438"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37" name="Oval 231"/>
            <p:cNvSpPr>
              <a:spLocks noChangeArrowheads="1"/>
            </p:cNvSpPr>
            <p:nvPr/>
          </p:nvSpPr>
          <p:spPr bwMode="auto">
            <a:xfrm>
              <a:off x="6431012" y="2416051"/>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38" name="Oval 234"/>
            <p:cNvSpPr>
              <a:spLocks noChangeArrowheads="1"/>
            </p:cNvSpPr>
            <p:nvPr/>
          </p:nvSpPr>
          <p:spPr bwMode="auto">
            <a:xfrm>
              <a:off x="8631287" y="2419226"/>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39" name="Oval 233"/>
            <p:cNvSpPr>
              <a:spLocks noChangeArrowheads="1"/>
            </p:cNvSpPr>
            <p:nvPr/>
          </p:nvSpPr>
          <p:spPr bwMode="auto">
            <a:xfrm>
              <a:off x="6862812" y="2419226"/>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0" name="Oval 232"/>
            <p:cNvSpPr>
              <a:spLocks noChangeArrowheads="1"/>
            </p:cNvSpPr>
            <p:nvPr/>
          </p:nvSpPr>
          <p:spPr bwMode="auto">
            <a:xfrm>
              <a:off x="8199487" y="2417639"/>
              <a:ext cx="71437"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1" name="Oval 246"/>
            <p:cNvSpPr>
              <a:spLocks noChangeArrowheads="1"/>
            </p:cNvSpPr>
            <p:nvPr/>
          </p:nvSpPr>
          <p:spPr bwMode="auto">
            <a:xfrm>
              <a:off x="7488287" y="2665289"/>
              <a:ext cx="71437"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2" name="Oval 247"/>
            <p:cNvSpPr>
              <a:spLocks noChangeArrowheads="1"/>
            </p:cNvSpPr>
            <p:nvPr/>
          </p:nvSpPr>
          <p:spPr bwMode="auto">
            <a:xfrm>
              <a:off x="6146849" y="2660526"/>
              <a:ext cx="71438"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3" name="Oval 248"/>
            <p:cNvSpPr>
              <a:spLocks noChangeArrowheads="1"/>
            </p:cNvSpPr>
            <p:nvPr/>
          </p:nvSpPr>
          <p:spPr bwMode="auto">
            <a:xfrm>
              <a:off x="7915324" y="2662114"/>
              <a:ext cx="71438"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4" name="Oval 249"/>
            <p:cNvSpPr>
              <a:spLocks noChangeArrowheads="1"/>
            </p:cNvSpPr>
            <p:nvPr/>
          </p:nvSpPr>
          <p:spPr bwMode="auto">
            <a:xfrm>
              <a:off x="6578649" y="2663701"/>
              <a:ext cx="71438"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5" name="Oval 251"/>
            <p:cNvSpPr>
              <a:spLocks noChangeArrowheads="1"/>
            </p:cNvSpPr>
            <p:nvPr/>
          </p:nvSpPr>
          <p:spPr bwMode="auto">
            <a:xfrm>
              <a:off x="7051724" y="2665289"/>
              <a:ext cx="71438"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6" name="Oval 238"/>
            <p:cNvSpPr>
              <a:spLocks noChangeArrowheads="1"/>
            </p:cNvSpPr>
            <p:nvPr/>
          </p:nvSpPr>
          <p:spPr bwMode="auto">
            <a:xfrm>
              <a:off x="7219999" y="2906589"/>
              <a:ext cx="71438"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7" name="Oval 239"/>
            <p:cNvSpPr>
              <a:spLocks noChangeArrowheads="1"/>
            </p:cNvSpPr>
            <p:nvPr/>
          </p:nvSpPr>
          <p:spPr bwMode="auto">
            <a:xfrm>
              <a:off x="5878562" y="2901826"/>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8" name="Oval 240"/>
            <p:cNvSpPr>
              <a:spLocks noChangeArrowheads="1"/>
            </p:cNvSpPr>
            <p:nvPr/>
          </p:nvSpPr>
          <p:spPr bwMode="auto">
            <a:xfrm>
              <a:off x="7647037" y="2903414"/>
              <a:ext cx="71437"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49" name="Oval 241"/>
            <p:cNvSpPr>
              <a:spLocks noChangeArrowheads="1"/>
            </p:cNvSpPr>
            <p:nvPr/>
          </p:nvSpPr>
          <p:spPr bwMode="auto">
            <a:xfrm>
              <a:off x="6310362" y="2905001"/>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50" name="Oval 243"/>
            <p:cNvSpPr>
              <a:spLocks noChangeArrowheads="1"/>
            </p:cNvSpPr>
            <p:nvPr/>
          </p:nvSpPr>
          <p:spPr bwMode="auto">
            <a:xfrm>
              <a:off x="6783437" y="2906589"/>
              <a:ext cx="71437"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51" name="Oval 255"/>
            <p:cNvSpPr>
              <a:spLocks noChangeArrowheads="1"/>
            </p:cNvSpPr>
            <p:nvPr/>
          </p:nvSpPr>
          <p:spPr bwMode="auto">
            <a:xfrm>
              <a:off x="6921549" y="3176464"/>
              <a:ext cx="71438"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52" name="Oval 256"/>
            <p:cNvSpPr>
              <a:spLocks noChangeArrowheads="1"/>
            </p:cNvSpPr>
            <p:nvPr/>
          </p:nvSpPr>
          <p:spPr bwMode="auto">
            <a:xfrm>
              <a:off x="5580112" y="3171701"/>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53" name="Oval 257"/>
            <p:cNvSpPr>
              <a:spLocks noChangeArrowheads="1"/>
            </p:cNvSpPr>
            <p:nvPr/>
          </p:nvSpPr>
          <p:spPr bwMode="auto">
            <a:xfrm>
              <a:off x="7348587" y="3173289"/>
              <a:ext cx="71437"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54" name="Oval 258"/>
            <p:cNvSpPr>
              <a:spLocks noChangeArrowheads="1"/>
            </p:cNvSpPr>
            <p:nvPr/>
          </p:nvSpPr>
          <p:spPr bwMode="auto">
            <a:xfrm>
              <a:off x="6011912" y="3174876"/>
              <a:ext cx="71437" cy="71438"/>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sp>
          <p:nvSpPr>
            <p:cNvPr id="55" name="Oval 260"/>
            <p:cNvSpPr>
              <a:spLocks noChangeArrowheads="1"/>
            </p:cNvSpPr>
            <p:nvPr/>
          </p:nvSpPr>
          <p:spPr bwMode="auto">
            <a:xfrm>
              <a:off x="6484987" y="3176464"/>
              <a:ext cx="71437" cy="71437"/>
            </a:xfrm>
            <a:prstGeom prst="ellipse">
              <a:avLst/>
            </a:prstGeom>
            <a:solidFill>
              <a:schemeClr val="accent1"/>
            </a:solidFill>
            <a:ln w="6350">
              <a:solidFill>
                <a:schemeClr val="tx1"/>
              </a:solidFill>
              <a:round/>
              <a:headEnd/>
              <a:tailEnd/>
            </a:ln>
            <a:effectLst/>
          </p:spPr>
          <p:txBody>
            <a:bodyPr wrap="none" anchor="ctr"/>
            <a:lstStyle/>
            <a:p>
              <a:endParaRPr lang="es-ES">
                <a:latin typeface="+mj-lt"/>
              </a:endParaRPr>
            </a:p>
          </p:txBody>
        </p:sp>
      </p:grpSp>
      <p:grpSp>
        <p:nvGrpSpPr>
          <p:cNvPr id="249" name="248 Grupo"/>
          <p:cNvGrpSpPr/>
          <p:nvPr/>
        </p:nvGrpSpPr>
        <p:grpSpPr>
          <a:xfrm>
            <a:off x="5622082" y="1577727"/>
            <a:ext cx="3310886" cy="1626544"/>
            <a:chOff x="5610226" y="1590675"/>
            <a:chExt cx="3310886" cy="1626544"/>
          </a:xfrm>
        </p:grpSpPr>
        <p:cxnSp>
          <p:nvCxnSpPr>
            <p:cNvPr id="67" name="66 Conector recto de flecha"/>
            <p:cNvCxnSpPr/>
            <p:nvPr/>
          </p:nvCxnSpPr>
          <p:spPr>
            <a:xfrm rot="16200000" flipV="1">
              <a:off x="5413884" y="2996692"/>
              <a:ext cx="397719" cy="5036"/>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68" name="67 Conector recto de flecha"/>
            <p:cNvCxnSpPr/>
            <p:nvPr/>
          </p:nvCxnSpPr>
          <p:spPr>
            <a:xfrm rot="16200000" flipV="1">
              <a:off x="5698407" y="2745507"/>
              <a:ext cx="425525" cy="1811"/>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69" name="68 Conector recto de flecha"/>
            <p:cNvCxnSpPr/>
            <p:nvPr/>
          </p:nvCxnSpPr>
          <p:spPr>
            <a:xfrm rot="16200000" flipV="1">
              <a:off x="5985410" y="2515654"/>
              <a:ext cx="402655" cy="497"/>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0" name="69 Conector recto de flecha"/>
            <p:cNvCxnSpPr/>
            <p:nvPr/>
          </p:nvCxnSpPr>
          <p:spPr>
            <a:xfrm rot="16200000" flipV="1">
              <a:off x="6215647" y="2199691"/>
              <a:ext cx="491604" cy="6997"/>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1" name="70 Conector recto de flecha"/>
            <p:cNvCxnSpPr/>
            <p:nvPr/>
          </p:nvCxnSpPr>
          <p:spPr>
            <a:xfrm rot="16200000" flipV="1">
              <a:off x="6543615" y="2052699"/>
              <a:ext cx="344711" cy="1689"/>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2" name="71 Conector recto de flecha"/>
            <p:cNvCxnSpPr/>
            <p:nvPr/>
          </p:nvCxnSpPr>
          <p:spPr>
            <a:xfrm rot="16200000" flipV="1">
              <a:off x="5807277" y="2974777"/>
              <a:ext cx="480369" cy="4515"/>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3" name="72 Conector recto de flecha"/>
            <p:cNvCxnSpPr/>
            <p:nvPr/>
          </p:nvCxnSpPr>
          <p:spPr>
            <a:xfrm rot="16200000" flipV="1">
              <a:off x="6147918" y="2753196"/>
              <a:ext cx="409501" cy="8509"/>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4" name="73 Conector recto de flecha"/>
            <p:cNvCxnSpPr/>
            <p:nvPr/>
          </p:nvCxnSpPr>
          <p:spPr>
            <a:xfrm rot="16200000" flipV="1">
              <a:off x="6437302" y="2525724"/>
              <a:ext cx="386631" cy="2433"/>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5" name="74 Conector recto de flecha"/>
            <p:cNvCxnSpPr/>
            <p:nvPr/>
          </p:nvCxnSpPr>
          <p:spPr>
            <a:xfrm rot="10800000">
              <a:off x="6908207" y="1881510"/>
              <a:ext cx="1588" cy="570508"/>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6" name="75 Conector recto de flecha"/>
            <p:cNvCxnSpPr/>
            <p:nvPr/>
          </p:nvCxnSpPr>
          <p:spPr>
            <a:xfrm rot="16200000" flipV="1">
              <a:off x="6997888" y="2065150"/>
              <a:ext cx="319162" cy="8387"/>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7" name="76 Conector recto de flecha"/>
            <p:cNvCxnSpPr/>
            <p:nvPr/>
          </p:nvCxnSpPr>
          <p:spPr>
            <a:xfrm rot="10800000">
              <a:off x="6528521" y="2637805"/>
              <a:ext cx="1588" cy="570508"/>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8" name="77 Conector recto de flecha"/>
            <p:cNvCxnSpPr/>
            <p:nvPr/>
          </p:nvCxnSpPr>
          <p:spPr>
            <a:xfrm rot="16200000" flipV="1">
              <a:off x="6615052" y="2757549"/>
              <a:ext cx="416719" cy="7022"/>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79" name="78 Conector recto de flecha"/>
            <p:cNvCxnSpPr/>
            <p:nvPr/>
          </p:nvCxnSpPr>
          <p:spPr>
            <a:xfrm rot="16200000" flipV="1">
              <a:off x="6899674" y="2525315"/>
              <a:ext cx="398611" cy="5708"/>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0" name="79 Conector recto de flecha"/>
            <p:cNvCxnSpPr/>
            <p:nvPr/>
          </p:nvCxnSpPr>
          <p:spPr>
            <a:xfrm rot="10800000">
              <a:off x="7378207" y="1888728"/>
              <a:ext cx="1588" cy="570508"/>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1" name="80 Conector recto de flecha"/>
            <p:cNvCxnSpPr/>
            <p:nvPr/>
          </p:nvCxnSpPr>
          <p:spPr>
            <a:xfrm rot="16200000" flipV="1">
              <a:off x="7479311" y="2083791"/>
              <a:ext cx="297805" cy="6899"/>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2" name="81 Conector recto de flecha"/>
            <p:cNvCxnSpPr/>
            <p:nvPr/>
          </p:nvCxnSpPr>
          <p:spPr>
            <a:xfrm rot="16200000" flipV="1">
              <a:off x="6862628" y="3076710"/>
              <a:ext cx="191344" cy="573"/>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3" name="82 Conector recto de flecha"/>
            <p:cNvCxnSpPr/>
            <p:nvPr/>
          </p:nvCxnSpPr>
          <p:spPr>
            <a:xfrm rot="5400000" flipH="1" flipV="1">
              <a:off x="7161437" y="2837163"/>
              <a:ext cx="190575" cy="2651"/>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4" name="83 Conector recto de flecha"/>
            <p:cNvCxnSpPr/>
            <p:nvPr/>
          </p:nvCxnSpPr>
          <p:spPr>
            <a:xfrm rot="5400000" flipH="1" flipV="1">
              <a:off x="7419865" y="2577421"/>
              <a:ext cx="224855" cy="3965"/>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5" name="84 Conector recto de flecha"/>
            <p:cNvCxnSpPr/>
            <p:nvPr/>
          </p:nvCxnSpPr>
          <p:spPr>
            <a:xfrm rot="16200000" flipV="1">
              <a:off x="7602478" y="2217798"/>
              <a:ext cx="409054" cy="2534"/>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6" name="85 Conector recto de flecha"/>
            <p:cNvCxnSpPr/>
            <p:nvPr/>
          </p:nvCxnSpPr>
          <p:spPr>
            <a:xfrm rot="5400000" flipH="1" flipV="1">
              <a:off x="7861389" y="1998975"/>
              <a:ext cx="400274" cy="2774"/>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7" name="86 Conector recto de flecha"/>
            <p:cNvCxnSpPr/>
            <p:nvPr/>
          </p:nvCxnSpPr>
          <p:spPr>
            <a:xfrm rot="16200000" flipV="1">
              <a:off x="7295383" y="3110681"/>
              <a:ext cx="184275" cy="1764"/>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8" name="87 Conector recto de flecha"/>
            <p:cNvCxnSpPr/>
            <p:nvPr/>
          </p:nvCxnSpPr>
          <p:spPr>
            <a:xfrm rot="16200000" flipV="1">
              <a:off x="7503705" y="2783295"/>
              <a:ext cx="354956" cy="8065"/>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89" name="88 Conector recto de flecha"/>
            <p:cNvCxnSpPr/>
            <p:nvPr/>
          </p:nvCxnSpPr>
          <p:spPr>
            <a:xfrm rot="16200000" flipV="1">
              <a:off x="7771658" y="2534392"/>
              <a:ext cx="370186" cy="6751"/>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90" name="89 Conector recto de flecha"/>
            <p:cNvCxnSpPr/>
            <p:nvPr/>
          </p:nvCxnSpPr>
          <p:spPr>
            <a:xfrm rot="16200000" flipV="1">
              <a:off x="8044759" y="2261293"/>
              <a:ext cx="382935" cy="3725"/>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91" name="90 Conector recto de flecha"/>
            <p:cNvCxnSpPr/>
            <p:nvPr/>
          </p:nvCxnSpPr>
          <p:spPr>
            <a:xfrm rot="10800000">
              <a:off x="8488367" y="1661022"/>
              <a:ext cx="1588" cy="570508"/>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92" name="91 Conector recto de flecha"/>
            <p:cNvCxnSpPr/>
            <p:nvPr/>
          </p:nvCxnSpPr>
          <p:spPr>
            <a:xfrm rot="16200000" flipV="1">
              <a:off x="7731475" y="3127026"/>
              <a:ext cx="171872" cy="4295"/>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93" name="92 Conector recto de flecha"/>
            <p:cNvCxnSpPr/>
            <p:nvPr/>
          </p:nvCxnSpPr>
          <p:spPr>
            <a:xfrm rot="16200000" flipV="1">
              <a:off x="7989804" y="2849648"/>
              <a:ext cx="247303" cy="5833"/>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94" name="93 Conector recto de flecha"/>
            <p:cNvCxnSpPr/>
            <p:nvPr/>
          </p:nvCxnSpPr>
          <p:spPr>
            <a:xfrm rot="5400000" flipH="1" flipV="1">
              <a:off x="8248231" y="2586214"/>
              <a:ext cx="291108" cy="5006"/>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95" name="94 Conector recto de flecha"/>
            <p:cNvCxnSpPr/>
            <p:nvPr/>
          </p:nvCxnSpPr>
          <p:spPr>
            <a:xfrm rot="5400000" flipH="1" flipV="1">
              <a:off x="8449893" y="2243414"/>
              <a:ext cx="441970" cy="3269"/>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cxnSp>
          <p:nvCxnSpPr>
            <p:cNvPr id="96" name="95 Conector recto de flecha"/>
            <p:cNvCxnSpPr/>
            <p:nvPr/>
          </p:nvCxnSpPr>
          <p:spPr>
            <a:xfrm rot="16200000" flipV="1">
              <a:off x="8594505" y="1916334"/>
              <a:ext cx="652265" cy="948"/>
            </a:xfrm>
            <a:prstGeom prst="straightConnector1">
              <a:avLst/>
            </a:prstGeom>
            <a:ln w="6350">
              <a:tailEnd type="arrow"/>
            </a:ln>
          </p:spPr>
          <p:style>
            <a:lnRef idx="1">
              <a:schemeClr val="accent1"/>
            </a:lnRef>
            <a:fillRef idx="0">
              <a:schemeClr val="accent1"/>
            </a:fillRef>
            <a:effectRef idx="0">
              <a:schemeClr val="accent1"/>
            </a:effectRef>
            <a:fontRef idx="minor">
              <a:schemeClr val="tx1"/>
            </a:fontRef>
          </p:style>
        </p:cxnSp>
      </p:grpSp>
      <p:grpSp>
        <p:nvGrpSpPr>
          <p:cNvPr id="248" name="247 Grupo"/>
          <p:cNvGrpSpPr/>
          <p:nvPr/>
        </p:nvGrpSpPr>
        <p:grpSpPr>
          <a:xfrm>
            <a:off x="5601122" y="1536154"/>
            <a:ext cx="3380014" cy="1538090"/>
            <a:chOff x="4303142" y="220410"/>
            <a:chExt cx="3380014" cy="1538090"/>
          </a:xfrm>
        </p:grpSpPr>
        <p:cxnSp>
          <p:nvCxnSpPr>
            <p:cNvPr id="124" name="123 Conector recto"/>
            <p:cNvCxnSpPr/>
            <p:nvPr/>
          </p:nvCxnSpPr>
          <p:spPr>
            <a:xfrm flipV="1">
              <a:off x="4337794" y="1199803"/>
              <a:ext cx="304800" cy="26193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6" name="125 Conector recto"/>
            <p:cNvCxnSpPr/>
            <p:nvPr/>
          </p:nvCxnSpPr>
          <p:spPr>
            <a:xfrm flipV="1">
              <a:off x="4644008" y="980728"/>
              <a:ext cx="276398" cy="2190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8" name="127 Conector recto"/>
            <p:cNvCxnSpPr/>
            <p:nvPr/>
          </p:nvCxnSpPr>
          <p:spPr>
            <a:xfrm rot="5400000" flipH="1" flipV="1">
              <a:off x="4881003" y="663490"/>
              <a:ext cx="350814" cy="27409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0" name="129 Conector recto"/>
            <p:cNvCxnSpPr/>
            <p:nvPr/>
          </p:nvCxnSpPr>
          <p:spPr>
            <a:xfrm flipV="1">
              <a:off x="5191423" y="542578"/>
              <a:ext cx="259211" cy="816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2" name="131 Conector recto"/>
            <p:cNvCxnSpPr/>
            <p:nvPr/>
          </p:nvCxnSpPr>
          <p:spPr>
            <a:xfrm rot="5400000" flipH="1" flipV="1">
              <a:off x="6535923" y="1405547"/>
              <a:ext cx="326951" cy="30281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4" name="133 Conector recto"/>
            <p:cNvCxnSpPr/>
            <p:nvPr/>
          </p:nvCxnSpPr>
          <p:spPr>
            <a:xfrm rot="5400000" flipH="1" flipV="1">
              <a:off x="6845386" y="1113150"/>
              <a:ext cx="287067" cy="28257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6" name="135 Conector recto"/>
            <p:cNvCxnSpPr/>
            <p:nvPr/>
          </p:nvCxnSpPr>
          <p:spPr>
            <a:xfrm rot="5400000" flipH="1" flipV="1">
              <a:off x="7071098" y="761506"/>
              <a:ext cx="401864" cy="26880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8" name="137 Conector recto"/>
            <p:cNvCxnSpPr/>
            <p:nvPr/>
          </p:nvCxnSpPr>
          <p:spPr>
            <a:xfrm rot="5400000" flipH="1" flipV="1">
              <a:off x="7311925" y="349031"/>
              <a:ext cx="440708" cy="24995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1" name="140 Conector recto"/>
            <p:cNvCxnSpPr/>
            <p:nvPr/>
          </p:nvCxnSpPr>
          <p:spPr>
            <a:xfrm flipV="1">
              <a:off x="4779516" y="1222028"/>
              <a:ext cx="305990" cy="18725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3" name="142 Conector recto"/>
            <p:cNvCxnSpPr/>
            <p:nvPr/>
          </p:nvCxnSpPr>
          <p:spPr>
            <a:xfrm flipV="1">
              <a:off x="5079132" y="999778"/>
              <a:ext cx="282599" cy="22051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5" name="144 Conector recto"/>
            <p:cNvCxnSpPr/>
            <p:nvPr/>
          </p:nvCxnSpPr>
          <p:spPr>
            <a:xfrm rot="5400000" flipH="1" flipV="1">
              <a:off x="5280755" y="629781"/>
              <a:ext cx="441228" cy="28587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7" name="146 Conector recto"/>
            <p:cNvCxnSpPr/>
            <p:nvPr/>
          </p:nvCxnSpPr>
          <p:spPr>
            <a:xfrm>
              <a:off x="5632748" y="557587"/>
              <a:ext cx="252858" cy="2309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9" name="148 Conector recto"/>
            <p:cNvCxnSpPr/>
            <p:nvPr/>
          </p:nvCxnSpPr>
          <p:spPr>
            <a:xfrm flipV="1">
              <a:off x="5260107" y="1222028"/>
              <a:ext cx="295299" cy="839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1" name="150 Conector recto"/>
            <p:cNvCxnSpPr/>
            <p:nvPr/>
          </p:nvCxnSpPr>
          <p:spPr>
            <a:xfrm flipV="1">
              <a:off x="5550967" y="999778"/>
              <a:ext cx="280664" cy="22418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3" name="152 Conector recto"/>
            <p:cNvCxnSpPr/>
            <p:nvPr/>
          </p:nvCxnSpPr>
          <p:spPr>
            <a:xfrm rot="5400000" flipH="1" flipV="1">
              <a:off x="5751251" y="637222"/>
              <a:ext cx="444898" cy="28101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5" name="154 Conector recto"/>
            <p:cNvCxnSpPr/>
            <p:nvPr/>
          </p:nvCxnSpPr>
          <p:spPr>
            <a:xfrm>
              <a:off x="6111034" y="561628"/>
              <a:ext cx="251368" cy="4633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7" name="156 Conector recto"/>
            <p:cNvCxnSpPr/>
            <p:nvPr/>
          </p:nvCxnSpPr>
          <p:spPr>
            <a:xfrm flipV="1">
              <a:off x="5696000" y="1412528"/>
              <a:ext cx="300731" cy="23688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9" name="158 Conector recto"/>
            <p:cNvCxnSpPr/>
            <p:nvPr/>
          </p:nvCxnSpPr>
          <p:spPr>
            <a:xfrm flipV="1">
              <a:off x="5986612" y="1136303"/>
              <a:ext cx="286344" cy="2732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1" name="160 Conector recto"/>
            <p:cNvCxnSpPr/>
            <p:nvPr/>
          </p:nvCxnSpPr>
          <p:spPr>
            <a:xfrm rot="5400000" flipH="1" flipV="1">
              <a:off x="6181551" y="775670"/>
              <a:ext cx="448321" cy="27423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3" name="162 Conector recto"/>
            <p:cNvCxnSpPr/>
            <p:nvPr/>
          </p:nvCxnSpPr>
          <p:spPr>
            <a:xfrm flipV="1">
              <a:off x="6543800" y="463203"/>
              <a:ext cx="256206" cy="2270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5" name="164 Conector recto"/>
            <p:cNvCxnSpPr/>
            <p:nvPr/>
          </p:nvCxnSpPr>
          <p:spPr>
            <a:xfrm rot="5400000" flipH="1" flipV="1">
              <a:off x="6063096" y="1334011"/>
              <a:ext cx="407567" cy="29790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7" name="166 Conector recto"/>
            <p:cNvCxnSpPr/>
            <p:nvPr/>
          </p:nvCxnSpPr>
          <p:spPr>
            <a:xfrm flipV="1">
              <a:off x="6411467" y="1022003"/>
              <a:ext cx="277414" cy="26404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9" name="168 Conector recto"/>
            <p:cNvCxnSpPr/>
            <p:nvPr/>
          </p:nvCxnSpPr>
          <p:spPr>
            <a:xfrm flipV="1">
              <a:off x="6696374" y="748432"/>
              <a:ext cx="277414" cy="26404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0" name="169 Conector recto"/>
            <p:cNvCxnSpPr/>
            <p:nvPr/>
          </p:nvCxnSpPr>
          <p:spPr>
            <a:xfrm rot="5400000" flipH="1" flipV="1">
              <a:off x="6888620" y="413883"/>
              <a:ext cx="420865" cy="25280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2" name="181 Conector recto"/>
            <p:cNvCxnSpPr/>
            <p:nvPr/>
          </p:nvCxnSpPr>
          <p:spPr>
            <a:xfrm flipV="1">
              <a:off x="4334669" y="1406525"/>
              <a:ext cx="443706" cy="5948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6" name="185 Conector recto"/>
            <p:cNvCxnSpPr/>
            <p:nvPr/>
          </p:nvCxnSpPr>
          <p:spPr>
            <a:xfrm>
              <a:off x="4909220" y="975223"/>
              <a:ext cx="450056" cy="251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7" name="186 Conector recto"/>
            <p:cNvCxnSpPr/>
            <p:nvPr/>
          </p:nvCxnSpPr>
          <p:spPr>
            <a:xfrm flipV="1">
              <a:off x="5192564" y="558800"/>
              <a:ext cx="446236" cy="643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9" name="188 Conector recto"/>
            <p:cNvCxnSpPr/>
            <p:nvPr/>
          </p:nvCxnSpPr>
          <p:spPr>
            <a:xfrm>
              <a:off x="5440735" y="541191"/>
              <a:ext cx="445715" cy="4300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1" name="190 Conector recto"/>
            <p:cNvCxnSpPr/>
            <p:nvPr/>
          </p:nvCxnSpPr>
          <p:spPr>
            <a:xfrm flipV="1">
              <a:off x="4782344" y="1308100"/>
              <a:ext cx="478631" cy="9133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3" name="192 Conector recto"/>
            <p:cNvCxnSpPr/>
            <p:nvPr/>
          </p:nvCxnSpPr>
          <p:spPr>
            <a:xfrm flipV="1">
              <a:off x="5076230" y="1219200"/>
              <a:ext cx="480020" cy="78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5" name="194 Conector recto"/>
            <p:cNvCxnSpPr/>
            <p:nvPr/>
          </p:nvCxnSpPr>
          <p:spPr>
            <a:xfrm flipV="1">
              <a:off x="5345609" y="997173"/>
              <a:ext cx="480020" cy="78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6" name="195 Conector recto"/>
            <p:cNvCxnSpPr/>
            <p:nvPr/>
          </p:nvCxnSpPr>
          <p:spPr>
            <a:xfrm flipV="1">
              <a:off x="5640264" y="553020"/>
              <a:ext cx="480020" cy="78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7" name="196 Conector recto"/>
            <p:cNvCxnSpPr/>
            <p:nvPr/>
          </p:nvCxnSpPr>
          <p:spPr>
            <a:xfrm>
              <a:off x="5881837" y="586881"/>
              <a:ext cx="477688" cy="2271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81" name="180 Elipse"/>
            <p:cNvSpPr/>
            <p:nvPr/>
          </p:nvSpPr>
          <p:spPr>
            <a:xfrm>
              <a:off x="5847507" y="552126"/>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180" name="179 Elipse"/>
            <p:cNvSpPr/>
            <p:nvPr/>
          </p:nvSpPr>
          <p:spPr>
            <a:xfrm>
              <a:off x="5606827" y="522956"/>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176" name="175 Elipse"/>
            <p:cNvSpPr/>
            <p:nvPr/>
          </p:nvSpPr>
          <p:spPr>
            <a:xfrm>
              <a:off x="5411341" y="506958"/>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175" name="174 Elipse"/>
            <p:cNvSpPr/>
            <p:nvPr/>
          </p:nvSpPr>
          <p:spPr>
            <a:xfrm>
              <a:off x="5160516" y="589508"/>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179" name="178 Elipse"/>
            <p:cNvSpPr/>
            <p:nvPr/>
          </p:nvSpPr>
          <p:spPr>
            <a:xfrm>
              <a:off x="5325765" y="966092"/>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174" name="173 Elipse"/>
            <p:cNvSpPr/>
            <p:nvPr/>
          </p:nvSpPr>
          <p:spPr>
            <a:xfrm>
              <a:off x="4881116" y="941933"/>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cxnSp>
          <p:nvCxnSpPr>
            <p:cNvPr id="184" name="183 Conector recto"/>
            <p:cNvCxnSpPr/>
            <p:nvPr/>
          </p:nvCxnSpPr>
          <p:spPr>
            <a:xfrm>
              <a:off x="4636294" y="1203600"/>
              <a:ext cx="450056" cy="251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3" name="172 Elipse"/>
            <p:cNvSpPr/>
            <p:nvPr/>
          </p:nvSpPr>
          <p:spPr>
            <a:xfrm>
              <a:off x="4608066" y="1161008"/>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178" name="177 Elipse"/>
            <p:cNvSpPr/>
            <p:nvPr/>
          </p:nvSpPr>
          <p:spPr>
            <a:xfrm>
              <a:off x="5045596" y="1190277"/>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177" name="176 Elipse"/>
            <p:cNvSpPr/>
            <p:nvPr/>
          </p:nvSpPr>
          <p:spPr>
            <a:xfrm>
              <a:off x="4747270" y="1367978"/>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172" name="171 Elipse"/>
            <p:cNvSpPr/>
            <p:nvPr/>
          </p:nvSpPr>
          <p:spPr>
            <a:xfrm>
              <a:off x="4303142" y="1429767"/>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cxnSp>
          <p:nvCxnSpPr>
            <p:cNvPr id="200" name="199 Conector recto"/>
            <p:cNvCxnSpPr/>
            <p:nvPr/>
          </p:nvCxnSpPr>
          <p:spPr>
            <a:xfrm>
              <a:off x="5260975" y="1308100"/>
              <a:ext cx="430212" cy="34151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2" name="201 Conector recto"/>
            <p:cNvCxnSpPr/>
            <p:nvPr/>
          </p:nvCxnSpPr>
          <p:spPr>
            <a:xfrm>
              <a:off x="5550421" y="1226666"/>
              <a:ext cx="440804" cy="19255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4" name="203 Conector recto"/>
            <p:cNvCxnSpPr/>
            <p:nvPr/>
          </p:nvCxnSpPr>
          <p:spPr>
            <a:xfrm>
              <a:off x="5829201" y="996131"/>
              <a:ext cx="438249" cy="13734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7" name="206 Conector recto"/>
            <p:cNvCxnSpPr/>
            <p:nvPr/>
          </p:nvCxnSpPr>
          <p:spPr>
            <a:xfrm flipV="1">
              <a:off x="6360617" y="469900"/>
              <a:ext cx="433883" cy="13652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9" name="208 Elipse"/>
            <p:cNvSpPr/>
            <p:nvPr/>
          </p:nvSpPr>
          <p:spPr>
            <a:xfrm>
              <a:off x="5232921" y="1269652"/>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10" name="209 Elipse"/>
            <p:cNvSpPr/>
            <p:nvPr/>
          </p:nvSpPr>
          <p:spPr>
            <a:xfrm>
              <a:off x="5515496" y="1190277"/>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11" name="210 Elipse"/>
            <p:cNvSpPr/>
            <p:nvPr/>
          </p:nvSpPr>
          <p:spPr>
            <a:xfrm>
              <a:off x="5801246" y="961677"/>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13" name="212 Elipse"/>
            <p:cNvSpPr/>
            <p:nvPr/>
          </p:nvSpPr>
          <p:spPr>
            <a:xfrm>
              <a:off x="6317903" y="569589"/>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cxnSp>
          <p:nvCxnSpPr>
            <p:cNvPr id="206" name="205 Conector recto"/>
            <p:cNvCxnSpPr/>
            <p:nvPr/>
          </p:nvCxnSpPr>
          <p:spPr>
            <a:xfrm>
              <a:off x="6118275" y="557187"/>
              <a:ext cx="438249" cy="13734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12" name="211 Elipse"/>
            <p:cNvSpPr/>
            <p:nvPr/>
          </p:nvSpPr>
          <p:spPr>
            <a:xfrm>
              <a:off x="6074296" y="517177"/>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cxnSp>
          <p:nvCxnSpPr>
            <p:cNvPr id="214" name="213 Conector recto"/>
            <p:cNvCxnSpPr/>
            <p:nvPr/>
          </p:nvCxnSpPr>
          <p:spPr>
            <a:xfrm>
              <a:off x="5693296" y="1645766"/>
              <a:ext cx="421754" cy="4650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6" name="215 Conector recto"/>
            <p:cNvCxnSpPr/>
            <p:nvPr/>
          </p:nvCxnSpPr>
          <p:spPr>
            <a:xfrm flipV="1">
              <a:off x="5980336" y="1282700"/>
              <a:ext cx="429989" cy="13228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8" name="217 Conector recto"/>
            <p:cNvCxnSpPr/>
            <p:nvPr/>
          </p:nvCxnSpPr>
          <p:spPr>
            <a:xfrm flipV="1">
              <a:off x="6270427" y="1008732"/>
              <a:ext cx="429989" cy="13228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9" name="218 Conector recto"/>
            <p:cNvCxnSpPr/>
            <p:nvPr/>
          </p:nvCxnSpPr>
          <p:spPr>
            <a:xfrm>
              <a:off x="6543477" y="702866"/>
              <a:ext cx="431998" cy="4325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1" name="220 Conector recto"/>
            <p:cNvCxnSpPr/>
            <p:nvPr/>
          </p:nvCxnSpPr>
          <p:spPr>
            <a:xfrm flipV="1">
              <a:off x="6790904" y="327025"/>
              <a:ext cx="441746" cy="14136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3" name="222 Conector recto"/>
            <p:cNvCxnSpPr/>
            <p:nvPr/>
          </p:nvCxnSpPr>
          <p:spPr>
            <a:xfrm>
              <a:off x="6125369" y="1691208"/>
              <a:ext cx="418306" cy="3281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5" name="224 Conector recto"/>
            <p:cNvCxnSpPr/>
            <p:nvPr/>
          </p:nvCxnSpPr>
          <p:spPr>
            <a:xfrm>
              <a:off x="6412161" y="1285800"/>
              <a:ext cx="429964" cy="11437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7" name="226 Conector recto"/>
            <p:cNvCxnSpPr/>
            <p:nvPr/>
          </p:nvCxnSpPr>
          <p:spPr>
            <a:xfrm>
              <a:off x="6696671" y="1019199"/>
              <a:ext cx="440729" cy="8252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9" name="228 Conector recto"/>
            <p:cNvCxnSpPr/>
            <p:nvPr/>
          </p:nvCxnSpPr>
          <p:spPr>
            <a:xfrm flipV="1">
              <a:off x="6971532" y="698500"/>
              <a:ext cx="435743" cy="521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1" name="230 Conector recto"/>
            <p:cNvCxnSpPr/>
            <p:nvPr/>
          </p:nvCxnSpPr>
          <p:spPr>
            <a:xfrm flipV="1">
              <a:off x="7228236" y="257175"/>
              <a:ext cx="436214" cy="7386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33" name="232 Elipse"/>
            <p:cNvSpPr/>
            <p:nvPr/>
          </p:nvSpPr>
          <p:spPr>
            <a:xfrm>
              <a:off x="5657999" y="1608459"/>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34" name="233 Elipse"/>
            <p:cNvSpPr/>
            <p:nvPr/>
          </p:nvSpPr>
          <p:spPr>
            <a:xfrm>
              <a:off x="5955829" y="1374501"/>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35" name="234 Elipse"/>
            <p:cNvSpPr/>
            <p:nvPr/>
          </p:nvSpPr>
          <p:spPr>
            <a:xfrm>
              <a:off x="6233344" y="1101550"/>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36" name="235 Elipse"/>
            <p:cNvSpPr/>
            <p:nvPr/>
          </p:nvSpPr>
          <p:spPr>
            <a:xfrm>
              <a:off x="6507560" y="657273"/>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37" name="236 Elipse"/>
            <p:cNvSpPr/>
            <p:nvPr/>
          </p:nvSpPr>
          <p:spPr>
            <a:xfrm>
              <a:off x="6760444" y="441844"/>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38" name="237 Elipse"/>
            <p:cNvSpPr/>
            <p:nvPr/>
          </p:nvSpPr>
          <p:spPr>
            <a:xfrm>
              <a:off x="7192021" y="296389"/>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39" name="238 Elipse"/>
            <p:cNvSpPr/>
            <p:nvPr/>
          </p:nvSpPr>
          <p:spPr>
            <a:xfrm>
              <a:off x="6931200" y="713033"/>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40" name="239 Elipse"/>
            <p:cNvSpPr/>
            <p:nvPr/>
          </p:nvSpPr>
          <p:spPr>
            <a:xfrm>
              <a:off x="6656786" y="983379"/>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41" name="240 Elipse"/>
            <p:cNvSpPr/>
            <p:nvPr/>
          </p:nvSpPr>
          <p:spPr>
            <a:xfrm>
              <a:off x="6384654" y="1248268"/>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42" name="241 Elipse"/>
            <p:cNvSpPr/>
            <p:nvPr/>
          </p:nvSpPr>
          <p:spPr>
            <a:xfrm>
              <a:off x="6077721" y="1650575"/>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43" name="242 Elipse"/>
            <p:cNvSpPr/>
            <p:nvPr/>
          </p:nvSpPr>
          <p:spPr>
            <a:xfrm>
              <a:off x="6505478" y="1686492"/>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44" name="243 Elipse"/>
            <p:cNvSpPr/>
            <p:nvPr/>
          </p:nvSpPr>
          <p:spPr>
            <a:xfrm>
              <a:off x="6812337" y="1364651"/>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45" name="244 Elipse"/>
            <p:cNvSpPr/>
            <p:nvPr/>
          </p:nvSpPr>
          <p:spPr>
            <a:xfrm>
              <a:off x="7095706" y="1063125"/>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46" name="245 Elipse"/>
            <p:cNvSpPr/>
            <p:nvPr/>
          </p:nvSpPr>
          <p:spPr>
            <a:xfrm>
              <a:off x="7370443" y="665456"/>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47" name="246 Elipse"/>
            <p:cNvSpPr/>
            <p:nvPr/>
          </p:nvSpPr>
          <p:spPr>
            <a:xfrm>
              <a:off x="7611148" y="220410"/>
              <a:ext cx="72008" cy="72008"/>
            </a:xfrm>
            <a:prstGeom prst="ellipse">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grpSp>
      <p:grpSp>
        <p:nvGrpSpPr>
          <p:cNvPr id="164" name="163 Grupo"/>
          <p:cNvGrpSpPr/>
          <p:nvPr/>
        </p:nvGrpSpPr>
        <p:grpSpPr>
          <a:xfrm>
            <a:off x="5220072" y="3068960"/>
            <a:ext cx="1800200" cy="441340"/>
            <a:chOff x="6516216" y="3717032"/>
            <a:chExt cx="1800200" cy="441340"/>
          </a:xfrm>
        </p:grpSpPr>
        <p:cxnSp>
          <p:nvCxnSpPr>
            <p:cNvPr id="160" name="159 Conector recto de flecha"/>
            <p:cNvCxnSpPr/>
            <p:nvPr/>
          </p:nvCxnSpPr>
          <p:spPr>
            <a:xfrm>
              <a:off x="6876256" y="3717032"/>
              <a:ext cx="504056" cy="1588"/>
            </a:xfrm>
            <a:prstGeom prst="straightConnector1">
              <a:avLst/>
            </a:prstGeom>
            <a:ln w="222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2" name="161 CuadroTexto"/>
            <p:cNvSpPr txBox="1"/>
            <p:nvPr/>
          </p:nvSpPr>
          <p:spPr>
            <a:xfrm>
              <a:off x="6516216" y="3789040"/>
              <a:ext cx="1800200" cy="369332"/>
            </a:xfrm>
            <a:prstGeom prst="rect">
              <a:avLst/>
            </a:prstGeom>
            <a:noFill/>
          </p:spPr>
          <p:txBody>
            <a:bodyPr wrap="square" rtlCol="0">
              <a:spAutoFit/>
            </a:bodyPr>
            <a:lstStyle/>
            <a:p>
              <a:r>
                <a:rPr lang="es-ES" dirty="0" smtClean="0">
                  <a:latin typeface="+mj-lt"/>
                </a:rPr>
                <a:t>resolución</a:t>
              </a:r>
              <a:endParaRPr lang="es-ES" dirty="0">
                <a:latin typeface="+mj-lt"/>
              </a:endParaRPr>
            </a:p>
          </p:txBody>
        </p:sp>
      </p:grpSp>
      <p:pic>
        <p:nvPicPr>
          <p:cNvPr id="166" name="Picture 11" descr="Logo UMA"/>
          <p:cNvPicPr>
            <a:picLocks noChangeAspect="1" noChangeArrowheads="1"/>
          </p:cNvPicPr>
          <p:nvPr/>
        </p:nvPicPr>
        <p:blipFill>
          <a:blip r:embed="rId3"/>
          <a:srcRect/>
          <a:stretch>
            <a:fillRect/>
          </a:stretch>
        </p:blipFill>
        <p:spPr bwMode="auto">
          <a:xfrm>
            <a:off x="0" y="5837238"/>
            <a:ext cx="1066800" cy="1020762"/>
          </a:xfrm>
          <a:prstGeom prst="rect">
            <a:avLst/>
          </a:prstGeom>
          <a:noFill/>
        </p:spPr>
      </p:pic>
      <p:sp>
        <p:nvSpPr>
          <p:cNvPr id="168"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mj-lt"/>
              </a:rPr>
              <a:t>SCBI-</a:t>
            </a:r>
            <a:r>
              <a:rPr lang="es-ES_tradnl" sz="1000" b="1" dirty="0">
                <a:latin typeface="+mj-lt"/>
              </a:rPr>
              <a:t>UMA, Emilio López Zapata - 2010</a:t>
            </a:r>
            <a:endParaRPr lang="es-ES" sz="1000" b="1" dirty="0">
              <a:latin typeface="+mj-l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animEffect transition="in" filter="fade">
                                      <p:cBhvr>
                                        <p:cTn id="7" dur="2000"/>
                                        <p:tgtEl>
                                          <p:spTgt spid="1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
                                            <p:txEl>
                                              <p:pRg st="2" end="2"/>
                                            </p:txEl>
                                          </p:spTgt>
                                        </p:tgtEl>
                                        <p:attrNameLst>
                                          <p:attrName>style.visibility</p:attrName>
                                        </p:attrNameLst>
                                      </p:cBhvr>
                                      <p:to>
                                        <p:strVal val="visible"/>
                                      </p:to>
                                    </p:set>
                                    <p:animEffect transition="in" filter="fade">
                                      <p:cBhvr>
                                        <p:cTn id="10" dur="2000"/>
                                        <p:tgtEl>
                                          <p:spTgt spid="1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50"/>
                                        </p:tgtEl>
                                        <p:attrNameLst>
                                          <p:attrName>style.visibility</p:attrName>
                                        </p:attrNameLst>
                                      </p:cBhvr>
                                      <p:to>
                                        <p:strVal val="visible"/>
                                      </p:to>
                                    </p:set>
                                    <p:animEffect transition="in" filter="fade">
                                      <p:cBhvr>
                                        <p:cTn id="13" dur="2000"/>
                                        <p:tgtEl>
                                          <p:spTgt spid="25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xEl>
                                              <p:pRg st="3" end="3"/>
                                            </p:txEl>
                                          </p:spTgt>
                                        </p:tgtEl>
                                        <p:attrNameLst>
                                          <p:attrName>style.visibility</p:attrName>
                                        </p:attrNameLst>
                                      </p:cBhvr>
                                      <p:to>
                                        <p:strVal val="visible"/>
                                      </p:to>
                                    </p:set>
                                    <p:animEffect transition="in" filter="fade">
                                      <p:cBhvr>
                                        <p:cTn id="18" dur="2000"/>
                                        <p:tgtEl>
                                          <p:spTgt spid="17">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49"/>
                                        </p:tgtEl>
                                        <p:attrNameLst>
                                          <p:attrName>style.visibility</p:attrName>
                                        </p:attrNameLst>
                                      </p:cBhvr>
                                      <p:to>
                                        <p:strVal val="visible"/>
                                      </p:to>
                                    </p:set>
                                    <p:animEffect transition="in" filter="fade">
                                      <p:cBhvr>
                                        <p:cTn id="21" dur="2000"/>
                                        <p:tgtEl>
                                          <p:spTgt spid="24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7">
                                            <p:txEl>
                                              <p:pRg st="4" end="4"/>
                                            </p:txEl>
                                          </p:spTgt>
                                        </p:tgtEl>
                                        <p:attrNameLst>
                                          <p:attrName>style.visibility</p:attrName>
                                        </p:attrNameLst>
                                      </p:cBhvr>
                                      <p:to>
                                        <p:strVal val="visible"/>
                                      </p:to>
                                    </p:set>
                                    <p:animEffect transition="in" filter="fade">
                                      <p:cBhvr>
                                        <p:cTn id="26" dur="2000"/>
                                        <p:tgtEl>
                                          <p:spTgt spid="17">
                                            <p:txEl>
                                              <p:pRg st="4" end="4"/>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xEl>
                                              <p:pRg st="5" end="5"/>
                                            </p:txEl>
                                          </p:spTgt>
                                        </p:tgtEl>
                                        <p:attrNameLst>
                                          <p:attrName>style.visibility</p:attrName>
                                        </p:attrNameLst>
                                      </p:cBhvr>
                                      <p:to>
                                        <p:strVal val="visible"/>
                                      </p:to>
                                    </p:set>
                                    <p:animEffect transition="in" filter="fade">
                                      <p:cBhvr>
                                        <p:cTn id="29" dur="2000"/>
                                        <p:tgtEl>
                                          <p:spTgt spid="17">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248"/>
                                        </p:tgtEl>
                                        <p:attrNameLst>
                                          <p:attrName>style.visibility</p:attrName>
                                        </p:attrNameLst>
                                      </p:cBhvr>
                                      <p:to>
                                        <p:strVal val="visible"/>
                                      </p:to>
                                    </p:set>
                                    <p:animEffect transition="in" filter="fade">
                                      <p:cBhvr>
                                        <p:cTn id="32" dur="2000"/>
                                        <p:tgtEl>
                                          <p:spTgt spid="248"/>
                                        </p:tgtEl>
                                      </p:cBhvr>
                                    </p:animEffect>
                                  </p:childTnLst>
                                </p:cTn>
                              </p:par>
                              <p:par>
                                <p:cTn id="33" presetID="10" presetClass="entr" presetSubtype="0" fill="hold" nodeType="withEffect">
                                  <p:stCondLst>
                                    <p:cond delay="0"/>
                                  </p:stCondLst>
                                  <p:childTnLst>
                                    <p:set>
                                      <p:cBhvr>
                                        <p:cTn id="34" dur="1" fill="hold">
                                          <p:stCondLst>
                                            <p:cond delay="0"/>
                                          </p:stCondLst>
                                        </p:cTn>
                                        <p:tgtEl>
                                          <p:spTgt spid="164"/>
                                        </p:tgtEl>
                                        <p:attrNameLst>
                                          <p:attrName>style.visibility</p:attrName>
                                        </p:attrNameLst>
                                      </p:cBhvr>
                                      <p:to>
                                        <p:strVal val="visible"/>
                                      </p:to>
                                    </p:set>
                                    <p:animEffect transition="in" filter="fade">
                                      <p:cBhvr>
                                        <p:cTn id="35" dur="2000"/>
                                        <p:tgtEl>
                                          <p:spTgt spid="164"/>
                                        </p:tgtEl>
                                      </p:cBhvr>
                                    </p:animEffect>
                                  </p:childTnLst>
                                </p:cTn>
                              </p:par>
                            </p:childTnLst>
                          </p:cTn>
                        </p:par>
                        <p:par>
                          <p:cTn id="36" fill="hold">
                            <p:stCondLst>
                              <p:cond delay="2000"/>
                            </p:stCondLst>
                            <p:childTnLst>
                              <p:par>
                                <p:cTn id="37" presetID="10" presetClass="exit" presetSubtype="0" fill="hold" nodeType="afterEffect">
                                  <p:stCondLst>
                                    <p:cond delay="0"/>
                                  </p:stCondLst>
                                  <p:childTnLst>
                                    <p:animEffect transition="out" filter="fade">
                                      <p:cBhvr>
                                        <p:cTn id="38" dur="2000"/>
                                        <p:tgtEl>
                                          <p:spTgt spid="250"/>
                                        </p:tgtEl>
                                      </p:cBhvr>
                                    </p:animEffect>
                                    <p:set>
                                      <p:cBhvr>
                                        <p:cTn id="39" dur="1" fill="hold">
                                          <p:stCondLst>
                                            <p:cond delay="1999"/>
                                          </p:stCondLst>
                                        </p:cTn>
                                        <p:tgtEl>
                                          <p:spTgt spid="250"/>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2000"/>
                                        <p:tgtEl>
                                          <p:spTgt spid="249"/>
                                        </p:tgtEl>
                                      </p:cBhvr>
                                    </p:animEffect>
                                    <p:set>
                                      <p:cBhvr>
                                        <p:cTn id="42" dur="1" fill="hold">
                                          <p:stCondLst>
                                            <p:cond delay="1999"/>
                                          </p:stCondLst>
                                        </p:cTn>
                                        <p:tgtEl>
                                          <p:spTgt spid="24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
                                            <p:txEl>
                                              <p:pRg st="6" end="6"/>
                                            </p:txEl>
                                          </p:spTgt>
                                        </p:tgtEl>
                                        <p:attrNameLst>
                                          <p:attrName>style.visibility</p:attrName>
                                        </p:attrNameLst>
                                      </p:cBhvr>
                                      <p:to>
                                        <p:strVal val="visible"/>
                                      </p:to>
                                    </p:set>
                                    <p:animEffect transition="in" filter="fade">
                                      <p:cBhvr>
                                        <p:cTn id="47" dur="2000"/>
                                        <p:tgtEl>
                                          <p:spTgt spid="17">
                                            <p:txEl>
                                              <p:pRg st="6" end="6"/>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xEl>
                                              <p:pRg st="7" end="7"/>
                                            </p:txEl>
                                          </p:spTgt>
                                        </p:tgtEl>
                                        <p:attrNameLst>
                                          <p:attrName>style.visibility</p:attrName>
                                        </p:attrNameLst>
                                      </p:cBhvr>
                                      <p:to>
                                        <p:strVal val="visible"/>
                                      </p:to>
                                    </p:set>
                                    <p:animEffect transition="in" filter="fade">
                                      <p:cBhvr>
                                        <p:cTn id="50" dur="2000"/>
                                        <p:tgtEl>
                                          <p:spTgt spid="17">
                                            <p:txEl>
                                              <p:pRg st="7" end="7"/>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xEl>
                                              <p:pRg st="8" end="8"/>
                                            </p:txEl>
                                          </p:spTgt>
                                        </p:tgtEl>
                                        <p:attrNameLst>
                                          <p:attrName>style.visibility</p:attrName>
                                        </p:attrNameLst>
                                      </p:cBhvr>
                                      <p:to>
                                        <p:strVal val="visible"/>
                                      </p:to>
                                    </p:set>
                                    <p:animEffect transition="in" filter="fade">
                                      <p:cBhvr>
                                        <p:cTn id="53" dur="2000"/>
                                        <p:tgtEl>
                                          <p:spTgt spid="17">
                                            <p:txEl>
                                              <p:pRg st="8" end="8"/>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xEl>
                                              <p:pRg st="9" end="9"/>
                                            </p:txEl>
                                          </p:spTgt>
                                        </p:tgtEl>
                                        <p:attrNameLst>
                                          <p:attrName>style.visibility</p:attrName>
                                        </p:attrNameLst>
                                      </p:cBhvr>
                                      <p:to>
                                        <p:strVal val="visible"/>
                                      </p:to>
                                    </p:set>
                                    <p:animEffect transition="in" filter="fade">
                                      <p:cBhvr>
                                        <p:cTn id="56" dur="2000"/>
                                        <p:tgtEl>
                                          <p:spTgt spid="17">
                                            <p:txEl>
                                              <p:pRg st="9" end="9"/>
                                            </p:txEl>
                                          </p:spTgt>
                                        </p:tgtEl>
                                      </p:cBhvr>
                                    </p:animEffect>
                                  </p:childTnLst>
                                </p:cTn>
                              </p:par>
                              <p:par>
                                <p:cTn id="57" presetID="10" presetClass="exit" presetSubtype="0" fill="hold" nodeType="withEffect">
                                  <p:stCondLst>
                                    <p:cond delay="0"/>
                                  </p:stCondLst>
                                  <p:childTnLst>
                                    <p:animEffect transition="out" filter="fade">
                                      <p:cBhvr>
                                        <p:cTn id="58" dur="2000"/>
                                        <p:tgtEl>
                                          <p:spTgt spid="164"/>
                                        </p:tgtEl>
                                      </p:cBhvr>
                                    </p:animEffect>
                                    <p:set>
                                      <p:cBhvr>
                                        <p:cTn id="59" dur="1" fill="hold">
                                          <p:stCondLst>
                                            <p:cond delay="1999"/>
                                          </p:stCondLst>
                                        </p:cTn>
                                        <p:tgtEl>
                                          <p:spTgt spid="1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500034" y="142852"/>
            <a:ext cx="8229600" cy="1371601"/>
          </a:xfrm>
        </p:spPr>
        <p:txBody>
          <a:bodyPr/>
          <a:lstStyle/>
          <a:p>
            <a:r>
              <a:rPr lang="en-US" dirty="0" err="1" smtClean="0"/>
              <a:t>Modelos</a:t>
            </a:r>
            <a:r>
              <a:rPr lang="en-US" dirty="0" smtClean="0"/>
              <a:t> </a:t>
            </a:r>
            <a:r>
              <a:rPr lang="en-US" dirty="0" err="1" smtClean="0"/>
              <a:t>Digitales</a:t>
            </a:r>
            <a:r>
              <a:rPr lang="en-US" dirty="0" smtClean="0"/>
              <a:t> del </a:t>
            </a:r>
            <a:r>
              <a:rPr lang="en-US" dirty="0" err="1" smtClean="0"/>
              <a:t>Terreno</a:t>
            </a:r>
            <a:endParaRPr lang="en-US" dirty="0"/>
          </a:p>
        </p:txBody>
      </p:sp>
      <p:pic>
        <p:nvPicPr>
          <p:cNvPr id="98317" name="Picture 13"/>
          <p:cNvPicPr>
            <a:picLocks noChangeAspect="1" noChangeArrowheads="1"/>
          </p:cNvPicPr>
          <p:nvPr/>
        </p:nvPicPr>
        <p:blipFill>
          <a:blip r:embed="rId3" cstate="print">
            <a:clrChange>
              <a:clrFrom>
                <a:srgbClr val="FFFFFF"/>
              </a:clrFrom>
              <a:clrTo>
                <a:srgbClr val="FFFFFF">
                  <a:alpha val="0"/>
                </a:srgbClr>
              </a:clrTo>
            </a:clrChange>
          </a:blip>
          <a:srcRect l="7517" t="28670" r="4410" b="18835"/>
          <a:stretch>
            <a:fillRect/>
          </a:stretch>
        </p:blipFill>
        <p:spPr bwMode="auto">
          <a:xfrm>
            <a:off x="5357819" y="1142985"/>
            <a:ext cx="3286148" cy="1635985"/>
          </a:xfrm>
          <a:prstGeom prst="rect">
            <a:avLst/>
          </a:prstGeom>
          <a:noFill/>
          <a:ln w="9525">
            <a:noFill/>
            <a:miter lim="800000"/>
            <a:headEnd/>
            <a:tailEnd/>
          </a:ln>
          <a:effectLst/>
        </p:spPr>
      </p:pic>
      <p:pic>
        <p:nvPicPr>
          <p:cNvPr id="14" name="Picture 7" descr="MCj04382050000[1]"/>
          <p:cNvPicPr>
            <a:picLocks noChangeAspect="1" noChangeArrowheads="1"/>
          </p:cNvPicPr>
          <p:nvPr/>
        </p:nvPicPr>
        <p:blipFill>
          <a:blip r:embed="rId4" cstate="print"/>
          <a:srcRect/>
          <a:stretch>
            <a:fillRect/>
          </a:stretch>
        </p:blipFill>
        <p:spPr bwMode="auto">
          <a:xfrm flipH="1">
            <a:off x="5500694" y="1928802"/>
            <a:ext cx="674687" cy="676275"/>
          </a:xfrm>
          <a:prstGeom prst="rect">
            <a:avLst/>
          </a:prstGeom>
          <a:noFill/>
        </p:spPr>
      </p:pic>
      <p:grpSp>
        <p:nvGrpSpPr>
          <p:cNvPr id="2" name="37 Grupo"/>
          <p:cNvGrpSpPr/>
          <p:nvPr/>
        </p:nvGrpSpPr>
        <p:grpSpPr>
          <a:xfrm>
            <a:off x="4071934" y="2428868"/>
            <a:ext cx="1714512" cy="2786082"/>
            <a:chOff x="4071934" y="2428868"/>
            <a:chExt cx="1714512" cy="2786082"/>
          </a:xfrm>
        </p:grpSpPr>
        <p:cxnSp>
          <p:nvCxnSpPr>
            <p:cNvPr id="16" name="15 Conector recto de flecha"/>
            <p:cNvCxnSpPr/>
            <p:nvPr/>
          </p:nvCxnSpPr>
          <p:spPr>
            <a:xfrm rot="10800000" flipV="1">
              <a:off x="4071934" y="2428868"/>
              <a:ext cx="1357322" cy="642942"/>
            </a:xfrm>
            <a:prstGeom prst="straightConnector1">
              <a:avLst/>
            </a:prstGeom>
            <a:ln w="38100">
              <a:solidFill>
                <a:srgbClr val="FFFF00"/>
              </a:solidFill>
              <a:tailEnd type="arrow"/>
            </a:ln>
            <a:scene3d>
              <a:camera prst="orthographicFront"/>
              <a:lightRig rig="sunrise" dir="t"/>
            </a:scene3d>
            <a:sp3d prstMaterial="softEdge"/>
          </p:spPr>
          <p:style>
            <a:lnRef idx="1">
              <a:schemeClr val="accent1"/>
            </a:lnRef>
            <a:fillRef idx="0">
              <a:schemeClr val="accent1"/>
            </a:fillRef>
            <a:effectRef idx="0">
              <a:schemeClr val="accent1"/>
            </a:effectRef>
            <a:fontRef idx="minor">
              <a:schemeClr val="tx1"/>
            </a:fontRef>
          </p:style>
        </p:cxnSp>
        <p:cxnSp>
          <p:nvCxnSpPr>
            <p:cNvPr id="18" name="17 Conector recto de flecha"/>
            <p:cNvCxnSpPr/>
            <p:nvPr/>
          </p:nvCxnSpPr>
          <p:spPr>
            <a:xfrm rot="5400000">
              <a:off x="4321967" y="2678901"/>
              <a:ext cx="1357322" cy="1143008"/>
            </a:xfrm>
            <a:prstGeom prst="straightConnector1">
              <a:avLst/>
            </a:prstGeom>
            <a:ln w="38100">
              <a:solidFill>
                <a:srgbClr val="FFFF00"/>
              </a:solidFill>
              <a:tailEnd type="arrow"/>
            </a:ln>
            <a:scene3d>
              <a:camera prst="orthographicFront"/>
              <a:lightRig rig="sunrise" dir="t"/>
            </a:scene3d>
            <a:sp3d prstMaterial="softEdge"/>
          </p:spPr>
          <p:style>
            <a:lnRef idx="1">
              <a:schemeClr val="accent1"/>
            </a:lnRef>
            <a:fillRef idx="0">
              <a:schemeClr val="accent1"/>
            </a:fillRef>
            <a:effectRef idx="0">
              <a:schemeClr val="accent1"/>
            </a:effectRef>
            <a:fontRef idx="minor">
              <a:schemeClr val="tx1"/>
            </a:fontRef>
          </p:style>
        </p:cxnSp>
        <p:cxnSp>
          <p:nvCxnSpPr>
            <p:cNvPr id="21" name="20 Conector recto de flecha"/>
            <p:cNvCxnSpPr/>
            <p:nvPr/>
          </p:nvCxnSpPr>
          <p:spPr>
            <a:xfrm rot="5400000">
              <a:off x="4357686" y="3786190"/>
              <a:ext cx="2571768" cy="285752"/>
            </a:xfrm>
            <a:prstGeom prst="straightConnector1">
              <a:avLst/>
            </a:prstGeom>
            <a:ln w="38100">
              <a:solidFill>
                <a:srgbClr val="FFFF00"/>
              </a:solidFill>
              <a:tailEnd type="arrow"/>
            </a:ln>
            <a:scene3d>
              <a:camera prst="orthographicFront"/>
              <a:lightRig rig="sunrise" dir="t"/>
            </a:scene3d>
            <a:sp3d prstMaterial="softEdge"/>
          </p:spPr>
          <p:style>
            <a:lnRef idx="1">
              <a:schemeClr val="accent1"/>
            </a:lnRef>
            <a:fillRef idx="0">
              <a:schemeClr val="accent1"/>
            </a:fillRef>
            <a:effectRef idx="0">
              <a:schemeClr val="accent1"/>
            </a:effectRef>
            <a:fontRef idx="minor">
              <a:schemeClr val="tx1"/>
            </a:fontRef>
          </p:style>
        </p:cxnSp>
      </p:grpSp>
      <p:pic>
        <p:nvPicPr>
          <p:cNvPr id="164866" name="Picture 2" descr="C:\Archivos de programa\Microsoft Office\MEDIA\CAGCAT10\j0302953.jpg"/>
          <p:cNvPicPr>
            <a:picLocks noChangeAspect="1" noChangeArrowheads="1"/>
          </p:cNvPicPr>
          <p:nvPr/>
        </p:nvPicPr>
        <p:blipFill>
          <a:blip r:embed="rId5" cstate="print">
            <a:clrChange>
              <a:clrFrom>
                <a:srgbClr val="F7F7F7"/>
              </a:clrFrom>
              <a:clrTo>
                <a:srgbClr val="F7F7F7">
                  <a:alpha val="0"/>
                </a:srgbClr>
              </a:clrTo>
            </a:clrChange>
          </a:blip>
          <a:srcRect/>
          <a:stretch>
            <a:fillRect/>
          </a:stretch>
        </p:blipFill>
        <p:spPr bwMode="auto">
          <a:xfrm>
            <a:off x="1418727" y="5143512"/>
            <a:ext cx="815345" cy="1143008"/>
          </a:xfrm>
          <a:prstGeom prst="rect">
            <a:avLst/>
          </a:prstGeom>
          <a:noFill/>
        </p:spPr>
      </p:pic>
      <p:grpSp>
        <p:nvGrpSpPr>
          <p:cNvPr id="3" name="36 Grupo"/>
          <p:cNvGrpSpPr/>
          <p:nvPr/>
        </p:nvGrpSpPr>
        <p:grpSpPr>
          <a:xfrm>
            <a:off x="2000232" y="3071810"/>
            <a:ext cx="2654300" cy="2581275"/>
            <a:chOff x="2000232" y="3071810"/>
            <a:chExt cx="2654300" cy="2581275"/>
          </a:xfrm>
        </p:grpSpPr>
        <p:sp>
          <p:nvSpPr>
            <p:cNvPr id="34" name="33 Forma libre"/>
            <p:cNvSpPr/>
            <p:nvPr/>
          </p:nvSpPr>
          <p:spPr>
            <a:xfrm>
              <a:off x="2000232" y="3071810"/>
              <a:ext cx="2654300" cy="2581275"/>
            </a:xfrm>
            <a:custGeom>
              <a:avLst/>
              <a:gdLst>
                <a:gd name="connsiteX0" fmla="*/ 0 w 2654300"/>
                <a:gd name="connsiteY0" fmla="*/ 0 h 2581275"/>
                <a:gd name="connsiteX1" fmla="*/ 657225 w 2654300"/>
                <a:gd name="connsiteY1" fmla="*/ 238125 h 2581275"/>
                <a:gd name="connsiteX2" fmla="*/ 1304925 w 2654300"/>
                <a:gd name="connsiteY2" fmla="*/ 180975 h 2581275"/>
                <a:gd name="connsiteX3" fmla="*/ 1828800 w 2654300"/>
                <a:gd name="connsiteY3" fmla="*/ 485775 h 2581275"/>
                <a:gd name="connsiteX4" fmla="*/ 2066925 w 2654300"/>
                <a:gd name="connsiteY4" fmla="*/ 1152525 h 2581275"/>
                <a:gd name="connsiteX5" fmla="*/ 2562225 w 2654300"/>
                <a:gd name="connsiteY5" fmla="*/ 1447800 h 2581275"/>
                <a:gd name="connsiteX6" fmla="*/ 2619375 w 2654300"/>
                <a:gd name="connsiteY6" fmla="*/ 25812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4300" h="2581275">
                  <a:moveTo>
                    <a:pt x="0" y="0"/>
                  </a:moveTo>
                  <a:cubicBezTo>
                    <a:pt x="219869" y="103981"/>
                    <a:pt x="439738" y="207963"/>
                    <a:pt x="657225" y="238125"/>
                  </a:cubicBezTo>
                  <a:cubicBezTo>
                    <a:pt x="874713" y="268288"/>
                    <a:pt x="1109663" y="139700"/>
                    <a:pt x="1304925" y="180975"/>
                  </a:cubicBezTo>
                  <a:cubicBezTo>
                    <a:pt x="1500188" y="222250"/>
                    <a:pt x="1701800" y="323850"/>
                    <a:pt x="1828800" y="485775"/>
                  </a:cubicBezTo>
                  <a:cubicBezTo>
                    <a:pt x="1955800" y="647700"/>
                    <a:pt x="1944688" y="992188"/>
                    <a:pt x="2066925" y="1152525"/>
                  </a:cubicBezTo>
                  <a:cubicBezTo>
                    <a:pt x="2189162" y="1312862"/>
                    <a:pt x="2470150" y="1209675"/>
                    <a:pt x="2562225" y="1447800"/>
                  </a:cubicBezTo>
                  <a:cubicBezTo>
                    <a:pt x="2654300" y="1685925"/>
                    <a:pt x="2636837" y="2133600"/>
                    <a:pt x="2619375" y="2581275"/>
                  </a:cubicBezTo>
                </a:path>
              </a:pathLst>
            </a:custGeom>
            <a:ln w="635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36" name="35 Conector recto de flecha"/>
            <p:cNvCxnSpPr/>
            <p:nvPr/>
          </p:nvCxnSpPr>
          <p:spPr>
            <a:xfrm flipV="1">
              <a:off x="2214546" y="4214818"/>
              <a:ext cx="1500198" cy="107157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50000" decel="50000" fill="hold" nodeType="withEffect">
                                  <p:stCondLst>
                                    <p:cond delay="0"/>
                                  </p:stCondLst>
                                  <p:childTnLst>
                                    <p:animScale>
                                      <p:cBhvr>
                                        <p:cTn id="6" dur="3000" fill="hold"/>
                                        <p:tgtEl>
                                          <p:spTgt spid="98317"/>
                                        </p:tgtEl>
                                      </p:cBhvr>
                                      <p:by x="200000" y="200000"/>
                                    </p:animScale>
                                  </p:childTnLst>
                                </p:cTn>
                              </p:par>
                              <p:par>
                                <p:cTn id="7" presetID="35" presetClass="path" presetSubtype="0" accel="50000" decel="50000" fill="hold" nodeType="withEffect">
                                  <p:stCondLst>
                                    <p:cond delay="0"/>
                                  </p:stCondLst>
                                  <p:childTnLst>
                                    <p:animMotion origin="layout" path="M 5E-6 3.7037E-7 L -0.25782 0.37153 " pathEditMode="relative" rAng="0" ptsTypes="AA">
                                      <p:cBhvr>
                                        <p:cTn id="8" dur="2000" fill="hold"/>
                                        <p:tgtEl>
                                          <p:spTgt spid="98317"/>
                                        </p:tgtEl>
                                        <p:attrNameLst>
                                          <p:attrName>ppt_x</p:attrName>
                                          <p:attrName>ppt_y</p:attrName>
                                        </p:attrNameLst>
                                      </p:cBhvr>
                                      <p:rCtr x="-129" y="186"/>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0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64866"/>
                                        </p:tgtEl>
                                        <p:attrNameLst>
                                          <p:attrName>style.visibility</p:attrName>
                                        </p:attrNameLst>
                                      </p:cBhvr>
                                      <p:to>
                                        <p:strVal val="visible"/>
                                      </p:to>
                                    </p:set>
                                    <p:animEffect transition="in" filter="fade">
                                      <p:cBhvr>
                                        <p:cTn id="21" dur="2000"/>
                                        <p:tgtEl>
                                          <p:spTgt spid="16486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2000"/>
                                        <p:tgtEl>
                                          <p:spTgt spid="3"/>
                                        </p:tgtEl>
                                      </p:cBhvr>
                                    </p:animEffect>
                                  </p:childTnLst>
                                </p:cTn>
                              </p:par>
                            </p:childTnLst>
                          </p:cTn>
                        </p:par>
                        <p:par>
                          <p:cTn id="27" fill="hold">
                            <p:stCondLst>
                              <p:cond delay="2000"/>
                            </p:stCondLst>
                            <p:childTnLst>
                              <p:par>
                                <p:cTn id="28" presetID="9" presetClass="emph" presetSubtype="0" nodeType="afterEffect">
                                  <p:stCondLst>
                                    <p:cond delay="0"/>
                                  </p:stCondLst>
                                  <p:childTnLst>
                                    <p:set>
                                      <p:cBhvr rctx="PPT">
                                        <p:cTn id="29" dur="indefinite"/>
                                        <p:tgtEl>
                                          <p:spTgt spid="2"/>
                                        </p:tgtEl>
                                        <p:attrNameLst>
                                          <p:attrName>style.opacity</p:attrName>
                                        </p:attrNameLst>
                                      </p:cBhvr>
                                      <p:to>
                                        <p:strVal val="0.5"/>
                                      </p:to>
                                    </p:set>
                                    <p:animEffect filter="image" prLst="opacity: 0.5">
                                      <p:cBhvr rctx="IE">
                                        <p:cTn id="30" dur="indefinite"/>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983" name="Text Box 511"/>
          <p:cNvSpPr txBox="1">
            <a:spLocks noChangeArrowheads="1"/>
          </p:cNvSpPr>
          <p:nvPr/>
        </p:nvSpPr>
        <p:spPr bwMode="auto">
          <a:xfrm>
            <a:off x="6465887" y="3886200"/>
            <a:ext cx="352425" cy="304800"/>
          </a:xfrm>
          <a:prstGeom prst="rect">
            <a:avLst/>
          </a:prstGeom>
          <a:noFill/>
          <a:ln w="9525">
            <a:noFill/>
            <a:miter lim="800000"/>
            <a:headEnd/>
            <a:tailEnd/>
          </a:ln>
          <a:effectLst/>
        </p:spPr>
        <p:txBody>
          <a:bodyPr>
            <a:spAutoFit/>
          </a:bodyPr>
          <a:lstStyle/>
          <a:p>
            <a:pPr>
              <a:spcBef>
                <a:spcPct val="50000"/>
              </a:spcBef>
            </a:pPr>
            <a:r>
              <a:rPr lang="es-ES_tradnl" sz="1400"/>
              <a:t>P</a:t>
            </a:r>
            <a:endParaRPr lang="es-ES" sz="1400"/>
          </a:p>
        </p:txBody>
      </p:sp>
      <p:sp>
        <p:nvSpPr>
          <p:cNvPr id="105474" name="Rectangle 2"/>
          <p:cNvSpPr>
            <a:spLocks noGrp="1" noChangeArrowheads="1"/>
          </p:cNvSpPr>
          <p:nvPr>
            <p:ph type="title"/>
          </p:nvPr>
        </p:nvSpPr>
        <p:spPr/>
        <p:txBody>
          <a:bodyPr/>
          <a:lstStyle/>
          <a:p>
            <a:r>
              <a:rPr lang="es-ES_tradnl" dirty="0" smtClean="0"/>
              <a:t>Modelo de horizontes</a:t>
            </a:r>
            <a:endParaRPr lang="es-ES" dirty="0"/>
          </a:p>
        </p:txBody>
      </p:sp>
      <p:sp>
        <p:nvSpPr>
          <p:cNvPr id="105475" name="Rectangle 3"/>
          <p:cNvSpPr>
            <a:spLocks noGrp="1" noChangeArrowheads="1"/>
          </p:cNvSpPr>
          <p:nvPr>
            <p:ph idx="1"/>
          </p:nvPr>
        </p:nvSpPr>
        <p:spPr>
          <a:xfrm>
            <a:off x="523528" y="1602904"/>
            <a:ext cx="6563072" cy="4112096"/>
          </a:xfrm>
        </p:spPr>
        <p:txBody>
          <a:bodyPr/>
          <a:lstStyle/>
          <a:p>
            <a:pPr>
              <a:lnSpc>
                <a:spcPct val="80000"/>
              </a:lnSpc>
            </a:pPr>
            <a:r>
              <a:rPr lang="es-ES_tradnl" sz="2000" dirty="0" smtClean="0">
                <a:latin typeface="+mj-lt"/>
              </a:rPr>
              <a:t>Calculo del perfil del horizonte </a:t>
            </a:r>
          </a:p>
          <a:p>
            <a:pPr lvl="1">
              <a:lnSpc>
                <a:spcPct val="80000"/>
              </a:lnSpc>
            </a:pPr>
            <a:r>
              <a:rPr lang="es-ES_tradnl" sz="1400" dirty="0" smtClean="0">
                <a:latin typeface="+mj-lt"/>
              </a:rPr>
              <a:t>en todos los puntos del modelo</a:t>
            </a:r>
          </a:p>
          <a:p>
            <a:pPr lvl="1">
              <a:lnSpc>
                <a:spcPct val="80000"/>
              </a:lnSpc>
            </a:pPr>
            <a:endParaRPr lang="es-ES_tradnl" sz="1600" dirty="0" smtClean="0">
              <a:latin typeface="+mj-lt"/>
            </a:endParaRPr>
          </a:p>
          <a:p>
            <a:pPr>
              <a:lnSpc>
                <a:spcPct val="80000"/>
              </a:lnSpc>
            </a:pPr>
            <a:r>
              <a:rPr lang="es-ES_tradnl" sz="2000" dirty="0" smtClean="0">
                <a:latin typeface="+mj-lt"/>
              </a:rPr>
              <a:t>Método </a:t>
            </a:r>
            <a:r>
              <a:rPr lang="es-ES_tradnl" sz="2000" dirty="0">
                <a:latin typeface="+mj-lt"/>
              </a:rPr>
              <a:t>(simple) de </a:t>
            </a:r>
            <a:r>
              <a:rPr lang="es-ES_tradnl" sz="2000" i="1" dirty="0">
                <a:solidFill>
                  <a:schemeClr val="tx2"/>
                </a:solidFill>
                <a:latin typeface="+mj-lt"/>
              </a:rPr>
              <a:t>Line of </a:t>
            </a:r>
            <a:r>
              <a:rPr lang="es-ES_tradnl" sz="2000" i="1" dirty="0" err="1" smtClean="0">
                <a:solidFill>
                  <a:schemeClr val="tx2"/>
                </a:solidFill>
                <a:latin typeface="+mj-lt"/>
              </a:rPr>
              <a:t>Sight</a:t>
            </a:r>
            <a:endParaRPr lang="es-ES_tradnl" sz="2000" i="1" dirty="0" smtClean="0">
              <a:solidFill>
                <a:schemeClr val="tx2"/>
              </a:solidFill>
              <a:latin typeface="+mj-lt"/>
            </a:endParaRPr>
          </a:p>
          <a:p>
            <a:pPr lvl="1">
              <a:lnSpc>
                <a:spcPct val="80000"/>
              </a:lnSpc>
            </a:pPr>
            <a:r>
              <a:rPr lang="es-ES_tradnl" sz="1400" dirty="0" smtClean="0">
                <a:latin typeface="+mj-lt"/>
              </a:rPr>
              <a:t>Búsqueda de puntos candidatos</a:t>
            </a:r>
            <a:endParaRPr lang="es-ES_tradnl" sz="1400" dirty="0">
              <a:latin typeface="+mj-lt"/>
            </a:endParaRPr>
          </a:p>
          <a:p>
            <a:pPr lvl="1">
              <a:lnSpc>
                <a:spcPct val="80000"/>
              </a:lnSpc>
            </a:pPr>
            <a:r>
              <a:rPr lang="es-ES_tradnl" sz="1400" dirty="0" smtClean="0">
                <a:latin typeface="+mj-lt"/>
              </a:rPr>
              <a:t>Considera el resto de puntos</a:t>
            </a:r>
            <a:endParaRPr lang="es-ES_tradnl" sz="1400" dirty="0">
              <a:latin typeface="+mj-lt"/>
            </a:endParaRPr>
          </a:p>
          <a:p>
            <a:pPr lvl="1">
              <a:lnSpc>
                <a:spcPct val="80000"/>
              </a:lnSpc>
            </a:pPr>
            <a:r>
              <a:rPr lang="es-ES_tradnl" sz="1400" dirty="0" smtClean="0">
                <a:latin typeface="+mj-lt"/>
              </a:rPr>
              <a:t>Coste de </a:t>
            </a:r>
            <a:r>
              <a:rPr lang="es-ES_tradnl" sz="1400" dirty="0">
                <a:latin typeface="+mj-lt"/>
              </a:rPr>
              <a:t>ejecución </a:t>
            </a:r>
            <a:r>
              <a:rPr lang="es-ES_tradnl" sz="1400" dirty="0">
                <a:latin typeface="+mj-lt"/>
                <a:cs typeface="Tahoma" pitchFamily="34" charset="0"/>
              </a:rPr>
              <a:t> ~ n</a:t>
            </a:r>
            <a:r>
              <a:rPr lang="es-ES_tradnl" sz="1400" baseline="30000" dirty="0">
                <a:latin typeface="+mj-lt"/>
                <a:cs typeface="Tahoma" pitchFamily="34" charset="0"/>
              </a:rPr>
              <a:t>2</a:t>
            </a:r>
            <a:r>
              <a:rPr lang="es-ES_tradnl" sz="1800" dirty="0">
                <a:latin typeface="+mj-lt"/>
                <a:cs typeface="Tahoma" pitchFamily="34" charset="0"/>
              </a:rPr>
              <a:t> </a:t>
            </a:r>
          </a:p>
          <a:p>
            <a:pPr>
              <a:lnSpc>
                <a:spcPct val="80000"/>
              </a:lnSpc>
            </a:pPr>
            <a:endParaRPr lang="es-ES_tradnl" sz="2000" dirty="0" smtClean="0">
              <a:latin typeface="+mj-lt"/>
              <a:cs typeface="Tahoma" pitchFamily="34" charset="0"/>
            </a:endParaRPr>
          </a:p>
          <a:p>
            <a:pPr>
              <a:lnSpc>
                <a:spcPct val="80000"/>
              </a:lnSpc>
            </a:pPr>
            <a:r>
              <a:rPr lang="es-ES_tradnl" sz="2000" dirty="0" smtClean="0">
                <a:latin typeface="+mj-lt"/>
                <a:cs typeface="Tahoma" pitchFamily="34" charset="0"/>
              </a:rPr>
              <a:t>Método </a:t>
            </a:r>
            <a:r>
              <a:rPr lang="es-ES_tradnl" sz="2000" dirty="0">
                <a:latin typeface="+mj-lt"/>
                <a:cs typeface="Tahoma" pitchFamily="34" charset="0"/>
              </a:rPr>
              <a:t>de Stewart</a:t>
            </a:r>
          </a:p>
          <a:p>
            <a:pPr lvl="1">
              <a:lnSpc>
                <a:spcPct val="80000"/>
              </a:lnSpc>
            </a:pPr>
            <a:r>
              <a:rPr lang="es-ES_tradnl" sz="1400" dirty="0">
                <a:latin typeface="+mj-lt"/>
                <a:cs typeface="Tahoma" pitchFamily="34" charset="0"/>
              </a:rPr>
              <a:t>Calcula el horizonte por sector </a:t>
            </a:r>
            <a:r>
              <a:rPr lang="es-ES_tradnl" sz="1400" dirty="0" err="1" smtClean="0">
                <a:latin typeface="+mj-lt"/>
                <a:cs typeface="Tahoma" pitchFamily="34" charset="0"/>
              </a:rPr>
              <a:t>azimutal</a:t>
            </a:r>
            <a:endParaRPr lang="es-ES_tradnl" sz="1400" dirty="0" smtClean="0">
              <a:latin typeface="+mj-lt"/>
              <a:cs typeface="Tahoma" pitchFamily="34" charset="0"/>
            </a:endParaRPr>
          </a:p>
          <a:p>
            <a:pPr lvl="1">
              <a:lnSpc>
                <a:spcPct val="80000"/>
              </a:lnSpc>
            </a:pPr>
            <a:r>
              <a:rPr lang="es-ES_tradnl" sz="1400" dirty="0" smtClean="0">
                <a:latin typeface="+mj-lt"/>
                <a:cs typeface="Tahoma" pitchFamily="34" charset="0"/>
              </a:rPr>
              <a:t>Reutiliza posibles </a:t>
            </a:r>
            <a:r>
              <a:rPr lang="es-ES_tradnl" sz="1400" dirty="0" smtClean="0">
                <a:latin typeface="+mj-lt"/>
                <a:cs typeface="Tahoma" pitchFamily="34" charset="0"/>
              </a:rPr>
              <a:t>candidatos (Hull-</a:t>
            </a:r>
            <a:r>
              <a:rPr lang="es-ES_tradnl" sz="1400" dirty="0" err="1" smtClean="0">
                <a:latin typeface="+mj-lt"/>
                <a:cs typeface="Tahoma" pitchFamily="34" charset="0"/>
              </a:rPr>
              <a:t>Tree</a:t>
            </a:r>
            <a:r>
              <a:rPr lang="es-ES_tradnl" sz="1400" dirty="0" smtClean="0">
                <a:latin typeface="+mj-lt"/>
                <a:cs typeface="Tahoma" pitchFamily="34" charset="0"/>
              </a:rPr>
              <a:t>)</a:t>
            </a:r>
          </a:p>
          <a:p>
            <a:pPr lvl="1">
              <a:lnSpc>
                <a:spcPct val="80000"/>
              </a:lnSpc>
            </a:pPr>
            <a:r>
              <a:rPr lang="es-ES_tradnl" sz="1400" dirty="0" smtClean="0">
                <a:latin typeface="+mj-lt"/>
                <a:cs typeface="Tahoma" pitchFamily="34" charset="0"/>
              </a:rPr>
              <a:t>Coste de </a:t>
            </a:r>
            <a:r>
              <a:rPr lang="es-ES_tradnl" sz="1400" dirty="0">
                <a:latin typeface="+mj-lt"/>
                <a:cs typeface="Tahoma" pitchFamily="34" charset="0"/>
              </a:rPr>
              <a:t>ejecución ~ </a:t>
            </a:r>
            <a:r>
              <a:rPr lang="es-ES_tradnl" sz="1400" dirty="0" smtClean="0">
                <a:latin typeface="+mj-lt"/>
                <a:cs typeface="Tahoma" pitchFamily="34" charset="0"/>
              </a:rPr>
              <a:t>n log(n)</a:t>
            </a:r>
          </a:p>
          <a:p>
            <a:pPr lvl="1">
              <a:lnSpc>
                <a:spcPct val="80000"/>
              </a:lnSpc>
            </a:pPr>
            <a:endParaRPr lang="es-ES_tradnl" sz="1800" dirty="0">
              <a:latin typeface="+mj-lt"/>
              <a:cs typeface="Tahoma" pitchFamily="34" charset="0"/>
            </a:endParaRPr>
          </a:p>
          <a:p>
            <a:pPr>
              <a:lnSpc>
                <a:spcPct val="80000"/>
              </a:lnSpc>
            </a:pPr>
            <a:r>
              <a:rPr lang="es-ES_tradnl" sz="2000" dirty="0" smtClean="0">
                <a:solidFill>
                  <a:schemeClr val="tx2"/>
                </a:solidFill>
                <a:latin typeface="+mj-lt"/>
                <a:cs typeface="Tahoma" pitchFamily="34" charset="0"/>
              </a:rPr>
              <a:t>Modelo propuesto: </a:t>
            </a:r>
            <a:endParaRPr lang="es-ES_tradnl" sz="2000" dirty="0" smtClean="0">
              <a:solidFill>
                <a:schemeClr val="tx2"/>
              </a:solidFill>
              <a:latin typeface="+mj-lt"/>
              <a:cs typeface="Tahoma" pitchFamily="34" charset="0"/>
            </a:endParaRPr>
          </a:p>
          <a:p>
            <a:pPr lvl="1">
              <a:lnSpc>
                <a:spcPct val="80000"/>
              </a:lnSpc>
            </a:pPr>
            <a:r>
              <a:rPr lang="es-ES_tradnl" sz="1400" dirty="0" err="1" smtClean="0">
                <a:latin typeface="+mj-lt"/>
                <a:cs typeface="Tahoma" pitchFamily="34" charset="0"/>
              </a:rPr>
              <a:t>Multigrid</a:t>
            </a:r>
            <a:r>
              <a:rPr lang="es-ES_tradnl" sz="1400" dirty="0" smtClean="0">
                <a:latin typeface="+mj-lt"/>
                <a:cs typeface="Tahoma" pitchFamily="34" charset="0"/>
              </a:rPr>
              <a:t>/</a:t>
            </a:r>
            <a:r>
              <a:rPr lang="es-ES_tradnl" sz="1400" dirty="0" err="1" smtClean="0">
                <a:latin typeface="+mj-lt"/>
                <a:cs typeface="Tahoma" pitchFamily="34" charset="0"/>
              </a:rPr>
              <a:t>Multiresoluci</a:t>
            </a:r>
            <a:r>
              <a:rPr lang="es-ES_tradnl" sz="1400" dirty="0" err="1" smtClean="0">
                <a:latin typeface="+mj-lt"/>
                <a:cs typeface="Tahoma" pitchFamily="34" charset="0"/>
              </a:rPr>
              <a:t>ón</a:t>
            </a:r>
            <a:endParaRPr lang="es-ES_tradnl" sz="1400" dirty="0" smtClean="0">
              <a:latin typeface="+mj-lt"/>
              <a:cs typeface="Tahoma" pitchFamily="34" charset="0"/>
            </a:endParaRPr>
          </a:p>
          <a:p>
            <a:pPr lvl="1">
              <a:lnSpc>
                <a:spcPct val="80000"/>
              </a:lnSpc>
            </a:pPr>
            <a:r>
              <a:rPr lang="es-ES_tradnl" sz="1400" dirty="0" smtClean="0">
                <a:latin typeface="+mj-lt"/>
                <a:cs typeface="Tahoma" pitchFamily="34" charset="0"/>
              </a:rPr>
              <a:t>Optimizaciones </a:t>
            </a:r>
            <a:r>
              <a:rPr lang="es-ES_tradnl" sz="1400" dirty="0" smtClean="0">
                <a:latin typeface="+mj-lt"/>
                <a:cs typeface="Tahoma" pitchFamily="34" charset="0"/>
              </a:rPr>
              <a:t>computacionales del algoritmo de Stewart</a:t>
            </a:r>
          </a:p>
          <a:p>
            <a:pPr lvl="2">
              <a:lnSpc>
                <a:spcPct val="80000"/>
              </a:lnSpc>
            </a:pPr>
            <a:r>
              <a:rPr lang="es-ES_tradnl" sz="1000" dirty="0" smtClean="0">
                <a:latin typeface="+mj-lt"/>
                <a:cs typeface="Tahoma" pitchFamily="34" charset="0"/>
              </a:rPr>
              <a:t>Aceleración 4x</a:t>
            </a:r>
            <a:endParaRPr lang="es-ES_tradnl" sz="1000" dirty="0" smtClean="0">
              <a:latin typeface="+mj-lt"/>
              <a:cs typeface="Tahoma" pitchFamily="34" charset="0"/>
            </a:endParaRPr>
          </a:p>
          <a:p>
            <a:pPr lvl="1">
              <a:lnSpc>
                <a:spcPct val="80000"/>
              </a:lnSpc>
            </a:pPr>
            <a:r>
              <a:rPr lang="es-ES_tradnl" sz="1400" dirty="0" smtClean="0">
                <a:latin typeface="+mj-lt"/>
                <a:cs typeface="Tahoma" pitchFamily="34" charset="0"/>
              </a:rPr>
              <a:t>A</a:t>
            </a:r>
            <a:r>
              <a:rPr lang="es-ES_tradnl" sz="1400" dirty="0" smtClean="0">
                <a:latin typeface="+mj-lt"/>
                <a:cs typeface="Tahoma" pitchFamily="34" charset="0"/>
              </a:rPr>
              <a:t>lgoritmo </a:t>
            </a:r>
            <a:r>
              <a:rPr lang="es-ES_tradnl" sz="1400" dirty="0" err="1" smtClean="0">
                <a:latin typeface="+mj-lt"/>
                <a:cs typeface="Tahoma" pitchFamily="34" charset="0"/>
              </a:rPr>
              <a:t>paralelizable</a:t>
            </a:r>
            <a:endParaRPr lang="es-ES_tradnl" sz="1400" dirty="0" smtClean="0">
              <a:latin typeface="+mj-lt"/>
              <a:cs typeface="Tahoma" pitchFamily="34" charset="0"/>
            </a:endParaRPr>
          </a:p>
        </p:txBody>
      </p:sp>
      <p:sp>
        <p:nvSpPr>
          <p:cNvPr id="105683" name="Line 211"/>
          <p:cNvSpPr>
            <a:spLocks noChangeShapeType="1"/>
          </p:cNvSpPr>
          <p:nvPr/>
        </p:nvSpPr>
        <p:spPr bwMode="auto">
          <a:xfrm flipV="1">
            <a:off x="7637462" y="3429000"/>
            <a:ext cx="1122363" cy="987425"/>
          </a:xfrm>
          <a:prstGeom prst="line">
            <a:avLst/>
          </a:prstGeom>
          <a:noFill/>
          <a:ln w="9525">
            <a:solidFill>
              <a:schemeClr val="tx1"/>
            </a:solidFill>
            <a:round/>
            <a:headEnd/>
            <a:tailEnd/>
          </a:ln>
          <a:effectLst/>
        </p:spPr>
        <p:txBody>
          <a:bodyPr/>
          <a:lstStyle/>
          <a:p>
            <a:endParaRPr lang="es-ES"/>
          </a:p>
        </p:txBody>
      </p:sp>
      <p:sp>
        <p:nvSpPr>
          <p:cNvPr id="105688" name="Line 216"/>
          <p:cNvSpPr>
            <a:spLocks noChangeShapeType="1"/>
          </p:cNvSpPr>
          <p:nvPr/>
        </p:nvSpPr>
        <p:spPr bwMode="auto">
          <a:xfrm>
            <a:off x="6554787" y="3429000"/>
            <a:ext cx="2211388" cy="0"/>
          </a:xfrm>
          <a:prstGeom prst="line">
            <a:avLst/>
          </a:prstGeom>
          <a:noFill/>
          <a:ln w="9525">
            <a:solidFill>
              <a:schemeClr val="tx1"/>
            </a:solidFill>
            <a:round/>
            <a:headEnd/>
            <a:tailEnd/>
          </a:ln>
          <a:effectLst/>
        </p:spPr>
        <p:txBody>
          <a:bodyPr/>
          <a:lstStyle/>
          <a:p>
            <a:endParaRPr lang="es-ES"/>
          </a:p>
        </p:txBody>
      </p:sp>
      <p:sp>
        <p:nvSpPr>
          <p:cNvPr id="105689" name="Line 217"/>
          <p:cNvSpPr>
            <a:spLocks noChangeShapeType="1"/>
          </p:cNvSpPr>
          <p:nvPr/>
        </p:nvSpPr>
        <p:spPr bwMode="auto">
          <a:xfrm>
            <a:off x="6315075" y="3663950"/>
            <a:ext cx="2184400" cy="0"/>
          </a:xfrm>
          <a:prstGeom prst="line">
            <a:avLst/>
          </a:prstGeom>
          <a:noFill/>
          <a:ln w="9525">
            <a:solidFill>
              <a:schemeClr val="tx1"/>
            </a:solidFill>
            <a:round/>
            <a:headEnd/>
            <a:tailEnd/>
          </a:ln>
          <a:effectLst/>
        </p:spPr>
        <p:txBody>
          <a:bodyPr/>
          <a:lstStyle/>
          <a:p>
            <a:endParaRPr lang="es-ES"/>
          </a:p>
        </p:txBody>
      </p:sp>
      <p:sp>
        <p:nvSpPr>
          <p:cNvPr id="105691" name="Line 219"/>
          <p:cNvSpPr>
            <a:spLocks noChangeShapeType="1"/>
          </p:cNvSpPr>
          <p:nvPr/>
        </p:nvSpPr>
        <p:spPr bwMode="auto">
          <a:xfrm>
            <a:off x="5708650" y="4149725"/>
            <a:ext cx="2193925" cy="0"/>
          </a:xfrm>
          <a:prstGeom prst="line">
            <a:avLst/>
          </a:prstGeom>
          <a:noFill/>
          <a:ln w="9525">
            <a:solidFill>
              <a:schemeClr val="tx1"/>
            </a:solidFill>
            <a:round/>
            <a:headEnd/>
            <a:tailEnd/>
          </a:ln>
          <a:effectLst/>
        </p:spPr>
        <p:txBody>
          <a:bodyPr/>
          <a:lstStyle/>
          <a:p>
            <a:endParaRPr lang="es-ES"/>
          </a:p>
        </p:txBody>
      </p:sp>
      <p:sp>
        <p:nvSpPr>
          <p:cNvPr id="105701" name="Oval 229"/>
          <p:cNvSpPr>
            <a:spLocks noChangeArrowheads="1"/>
          </p:cNvSpPr>
          <p:nvPr/>
        </p:nvSpPr>
        <p:spPr bwMode="auto">
          <a:xfrm>
            <a:off x="8723312" y="3395663"/>
            <a:ext cx="71438"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690" name="Line 218"/>
          <p:cNvSpPr>
            <a:spLocks noChangeShapeType="1"/>
          </p:cNvSpPr>
          <p:nvPr/>
        </p:nvSpPr>
        <p:spPr bwMode="auto">
          <a:xfrm>
            <a:off x="6048375" y="3898900"/>
            <a:ext cx="2173287" cy="0"/>
          </a:xfrm>
          <a:prstGeom prst="line">
            <a:avLst/>
          </a:prstGeom>
          <a:noFill/>
          <a:ln w="9525">
            <a:solidFill>
              <a:schemeClr val="tx1"/>
            </a:solidFill>
            <a:round/>
            <a:headEnd/>
            <a:tailEnd/>
          </a:ln>
          <a:effectLst/>
        </p:spPr>
        <p:txBody>
          <a:bodyPr/>
          <a:lstStyle/>
          <a:p>
            <a:endParaRPr lang="es-ES"/>
          </a:p>
        </p:txBody>
      </p:sp>
      <p:sp>
        <p:nvSpPr>
          <p:cNvPr id="105714" name="Oval 242"/>
          <p:cNvSpPr>
            <a:spLocks noChangeArrowheads="1"/>
          </p:cNvSpPr>
          <p:nvPr/>
        </p:nvSpPr>
        <p:spPr bwMode="auto">
          <a:xfrm>
            <a:off x="7908925" y="4108450"/>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22" name="Oval 250"/>
          <p:cNvSpPr>
            <a:spLocks noChangeArrowheads="1"/>
          </p:cNvSpPr>
          <p:nvPr/>
        </p:nvSpPr>
        <p:spPr bwMode="auto">
          <a:xfrm>
            <a:off x="8177212" y="3867150"/>
            <a:ext cx="71438"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26" name="Line 254"/>
          <p:cNvSpPr>
            <a:spLocks noChangeShapeType="1"/>
          </p:cNvSpPr>
          <p:nvPr/>
        </p:nvSpPr>
        <p:spPr bwMode="auto">
          <a:xfrm>
            <a:off x="5410200" y="4416425"/>
            <a:ext cx="2241550" cy="0"/>
          </a:xfrm>
          <a:prstGeom prst="line">
            <a:avLst/>
          </a:prstGeom>
          <a:noFill/>
          <a:ln w="9525">
            <a:solidFill>
              <a:schemeClr val="tx1"/>
            </a:solidFill>
            <a:round/>
            <a:headEnd/>
            <a:tailEnd/>
          </a:ln>
          <a:effectLst/>
        </p:spPr>
        <p:txBody>
          <a:bodyPr/>
          <a:lstStyle/>
          <a:p>
            <a:endParaRPr lang="es-ES"/>
          </a:p>
        </p:txBody>
      </p:sp>
      <p:sp>
        <p:nvSpPr>
          <p:cNvPr id="105731" name="Oval 259"/>
          <p:cNvSpPr>
            <a:spLocks noChangeArrowheads="1"/>
          </p:cNvSpPr>
          <p:nvPr/>
        </p:nvSpPr>
        <p:spPr bwMode="auto">
          <a:xfrm>
            <a:off x="7610475" y="4378325"/>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35" name="Line 263"/>
          <p:cNvSpPr>
            <a:spLocks noChangeShapeType="1"/>
          </p:cNvSpPr>
          <p:nvPr/>
        </p:nvSpPr>
        <p:spPr bwMode="auto">
          <a:xfrm flipV="1">
            <a:off x="5864225" y="3429000"/>
            <a:ext cx="1122362" cy="987425"/>
          </a:xfrm>
          <a:prstGeom prst="line">
            <a:avLst/>
          </a:prstGeom>
          <a:noFill/>
          <a:ln w="9525">
            <a:solidFill>
              <a:schemeClr val="tx1"/>
            </a:solidFill>
            <a:round/>
            <a:headEnd/>
            <a:tailEnd/>
          </a:ln>
          <a:effectLst/>
        </p:spPr>
        <p:txBody>
          <a:bodyPr/>
          <a:lstStyle/>
          <a:p>
            <a:endParaRPr lang="es-ES"/>
          </a:p>
        </p:txBody>
      </p:sp>
      <p:sp>
        <p:nvSpPr>
          <p:cNvPr id="105737" name="Line 265"/>
          <p:cNvSpPr>
            <a:spLocks noChangeShapeType="1"/>
          </p:cNvSpPr>
          <p:nvPr/>
        </p:nvSpPr>
        <p:spPr bwMode="auto">
          <a:xfrm flipV="1">
            <a:off x="6357937" y="3429000"/>
            <a:ext cx="1122363" cy="987425"/>
          </a:xfrm>
          <a:prstGeom prst="line">
            <a:avLst/>
          </a:prstGeom>
          <a:noFill/>
          <a:ln w="9525">
            <a:solidFill>
              <a:schemeClr val="tx1"/>
            </a:solidFill>
            <a:round/>
            <a:headEnd/>
            <a:tailEnd/>
          </a:ln>
          <a:effectLst/>
        </p:spPr>
        <p:txBody>
          <a:bodyPr/>
          <a:lstStyle/>
          <a:p>
            <a:endParaRPr lang="es-ES"/>
          </a:p>
        </p:txBody>
      </p:sp>
      <p:sp>
        <p:nvSpPr>
          <p:cNvPr id="105739" name="Line 267"/>
          <p:cNvSpPr>
            <a:spLocks noChangeShapeType="1"/>
          </p:cNvSpPr>
          <p:nvPr/>
        </p:nvSpPr>
        <p:spPr bwMode="auto">
          <a:xfrm flipV="1">
            <a:off x="6778625" y="3429000"/>
            <a:ext cx="1122362" cy="987425"/>
          </a:xfrm>
          <a:prstGeom prst="line">
            <a:avLst/>
          </a:prstGeom>
          <a:noFill/>
          <a:ln w="9525">
            <a:solidFill>
              <a:schemeClr val="tx1"/>
            </a:solidFill>
            <a:round/>
            <a:headEnd/>
            <a:tailEnd/>
          </a:ln>
          <a:effectLst/>
        </p:spPr>
        <p:txBody>
          <a:bodyPr/>
          <a:lstStyle/>
          <a:p>
            <a:endParaRPr lang="es-ES"/>
          </a:p>
        </p:txBody>
      </p:sp>
      <p:sp>
        <p:nvSpPr>
          <p:cNvPr id="105740" name="Line 268"/>
          <p:cNvSpPr>
            <a:spLocks noChangeShapeType="1"/>
          </p:cNvSpPr>
          <p:nvPr/>
        </p:nvSpPr>
        <p:spPr bwMode="auto">
          <a:xfrm flipV="1">
            <a:off x="5432425" y="3429000"/>
            <a:ext cx="1122362" cy="987425"/>
          </a:xfrm>
          <a:prstGeom prst="line">
            <a:avLst/>
          </a:prstGeom>
          <a:noFill/>
          <a:ln w="9525">
            <a:solidFill>
              <a:schemeClr val="tx1"/>
            </a:solidFill>
            <a:round/>
            <a:headEnd/>
            <a:tailEnd/>
          </a:ln>
          <a:effectLst/>
        </p:spPr>
        <p:txBody>
          <a:bodyPr/>
          <a:lstStyle/>
          <a:p>
            <a:endParaRPr lang="es-ES"/>
          </a:p>
        </p:txBody>
      </p:sp>
      <p:sp>
        <p:nvSpPr>
          <p:cNvPr id="105741" name="Line 269"/>
          <p:cNvSpPr>
            <a:spLocks noChangeShapeType="1"/>
          </p:cNvSpPr>
          <p:nvPr/>
        </p:nvSpPr>
        <p:spPr bwMode="auto">
          <a:xfrm flipV="1">
            <a:off x="7212012" y="3429000"/>
            <a:ext cx="1122363" cy="987425"/>
          </a:xfrm>
          <a:prstGeom prst="line">
            <a:avLst/>
          </a:prstGeom>
          <a:noFill/>
          <a:ln w="9525">
            <a:solidFill>
              <a:schemeClr val="tx1"/>
            </a:solidFill>
            <a:round/>
            <a:headEnd/>
            <a:tailEnd/>
          </a:ln>
          <a:effectLst/>
        </p:spPr>
        <p:txBody>
          <a:bodyPr/>
          <a:lstStyle/>
          <a:p>
            <a:endParaRPr lang="es-ES"/>
          </a:p>
        </p:txBody>
      </p:sp>
      <p:sp>
        <p:nvSpPr>
          <p:cNvPr id="105700" name="Oval 228"/>
          <p:cNvSpPr>
            <a:spLocks noChangeArrowheads="1"/>
          </p:cNvSpPr>
          <p:nvPr/>
        </p:nvSpPr>
        <p:spPr bwMode="auto">
          <a:xfrm>
            <a:off x="6954837" y="3395663"/>
            <a:ext cx="71438"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696" name="Oval 224"/>
          <p:cNvSpPr>
            <a:spLocks noChangeArrowheads="1"/>
          </p:cNvSpPr>
          <p:nvPr/>
        </p:nvSpPr>
        <p:spPr bwMode="auto">
          <a:xfrm>
            <a:off x="8291512" y="3394075"/>
            <a:ext cx="71438"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695" name="Oval 223"/>
          <p:cNvSpPr>
            <a:spLocks noChangeArrowheads="1"/>
          </p:cNvSpPr>
          <p:nvPr/>
        </p:nvSpPr>
        <p:spPr bwMode="auto">
          <a:xfrm>
            <a:off x="6523037" y="3392488"/>
            <a:ext cx="71438"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694" name="Oval 222"/>
          <p:cNvSpPr>
            <a:spLocks noChangeArrowheads="1"/>
          </p:cNvSpPr>
          <p:nvPr/>
        </p:nvSpPr>
        <p:spPr bwMode="auto">
          <a:xfrm>
            <a:off x="7864475" y="3397250"/>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692" name="Oval 220"/>
          <p:cNvSpPr>
            <a:spLocks noChangeArrowheads="1"/>
          </p:cNvSpPr>
          <p:nvPr/>
        </p:nvSpPr>
        <p:spPr bwMode="auto">
          <a:xfrm>
            <a:off x="7431087" y="3390900"/>
            <a:ext cx="71438"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07" name="Oval 235"/>
          <p:cNvSpPr>
            <a:spLocks noChangeArrowheads="1"/>
          </p:cNvSpPr>
          <p:nvPr/>
        </p:nvSpPr>
        <p:spPr bwMode="auto">
          <a:xfrm>
            <a:off x="7169150" y="3617913"/>
            <a:ext cx="71437"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02" name="Oval 230"/>
          <p:cNvSpPr>
            <a:spLocks noChangeArrowheads="1"/>
          </p:cNvSpPr>
          <p:nvPr/>
        </p:nvSpPr>
        <p:spPr bwMode="auto">
          <a:xfrm>
            <a:off x="7602537" y="3624263"/>
            <a:ext cx="71438"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03" name="Oval 231"/>
          <p:cNvSpPr>
            <a:spLocks noChangeArrowheads="1"/>
          </p:cNvSpPr>
          <p:nvPr/>
        </p:nvSpPr>
        <p:spPr bwMode="auto">
          <a:xfrm>
            <a:off x="6261100" y="3619500"/>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06" name="Oval 234"/>
          <p:cNvSpPr>
            <a:spLocks noChangeArrowheads="1"/>
          </p:cNvSpPr>
          <p:nvPr/>
        </p:nvSpPr>
        <p:spPr bwMode="auto">
          <a:xfrm>
            <a:off x="8461375" y="3622675"/>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05" name="Oval 233"/>
          <p:cNvSpPr>
            <a:spLocks noChangeArrowheads="1"/>
          </p:cNvSpPr>
          <p:nvPr/>
        </p:nvSpPr>
        <p:spPr bwMode="auto">
          <a:xfrm>
            <a:off x="6692900" y="3622675"/>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04" name="Oval 232"/>
          <p:cNvSpPr>
            <a:spLocks noChangeArrowheads="1"/>
          </p:cNvSpPr>
          <p:nvPr/>
        </p:nvSpPr>
        <p:spPr bwMode="auto">
          <a:xfrm>
            <a:off x="8029575" y="3621088"/>
            <a:ext cx="71437"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18" name="Oval 246"/>
          <p:cNvSpPr>
            <a:spLocks noChangeArrowheads="1"/>
          </p:cNvSpPr>
          <p:nvPr/>
        </p:nvSpPr>
        <p:spPr bwMode="auto">
          <a:xfrm>
            <a:off x="7318375" y="3868738"/>
            <a:ext cx="71437"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19" name="Oval 247"/>
          <p:cNvSpPr>
            <a:spLocks noChangeArrowheads="1"/>
          </p:cNvSpPr>
          <p:nvPr/>
        </p:nvSpPr>
        <p:spPr bwMode="auto">
          <a:xfrm>
            <a:off x="5976937" y="3863975"/>
            <a:ext cx="71438"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20" name="Oval 248"/>
          <p:cNvSpPr>
            <a:spLocks noChangeArrowheads="1"/>
          </p:cNvSpPr>
          <p:nvPr/>
        </p:nvSpPr>
        <p:spPr bwMode="auto">
          <a:xfrm>
            <a:off x="7745412" y="3865563"/>
            <a:ext cx="71438"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21" name="Oval 249"/>
          <p:cNvSpPr>
            <a:spLocks noChangeArrowheads="1"/>
          </p:cNvSpPr>
          <p:nvPr/>
        </p:nvSpPr>
        <p:spPr bwMode="auto">
          <a:xfrm>
            <a:off x="6408737" y="3867150"/>
            <a:ext cx="71438"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23" name="Oval 251"/>
          <p:cNvSpPr>
            <a:spLocks noChangeArrowheads="1"/>
          </p:cNvSpPr>
          <p:nvPr/>
        </p:nvSpPr>
        <p:spPr bwMode="auto">
          <a:xfrm>
            <a:off x="6881812" y="3868738"/>
            <a:ext cx="71438"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10" name="Oval 238"/>
          <p:cNvSpPr>
            <a:spLocks noChangeArrowheads="1"/>
          </p:cNvSpPr>
          <p:nvPr/>
        </p:nvSpPr>
        <p:spPr bwMode="auto">
          <a:xfrm>
            <a:off x="7050087" y="4110038"/>
            <a:ext cx="71438"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11" name="Oval 239"/>
          <p:cNvSpPr>
            <a:spLocks noChangeArrowheads="1"/>
          </p:cNvSpPr>
          <p:nvPr/>
        </p:nvSpPr>
        <p:spPr bwMode="auto">
          <a:xfrm>
            <a:off x="5708650" y="4105275"/>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12" name="Oval 240"/>
          <p:cNvSpPr>
            <a:spLocks noChangeArrowheads="1"/>
          </p:cNvSpPr>
          <p:nvPr/>
        </p:nvSpPr>
        <p:spPr bwMode="auto">
          <a:xfrm>
            <a:off x="7477125" y="4106863"/>
            <a:ext cx="71437"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13" name="Oval 241"/>
          <p:cNvSpPr>
            <a:spLocks noChangeArrowheads="1"/>
          </p:cNvSpPr>
          <p:nvPr/>
        </p:nvSpPr>
        <p:spPr bwMode="auto">
          <a:xfrm>
            <a:off x="6140450" y="4108450"/>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15" name="Oval 243"/>
          <p:cNvSpPr>
            <a:spLocks noChangeArrowheads="1"/>
          </p:cNvSpPr>
          <p:nvPr/>
        </p:nvSpPr>
        <p:spPr bwMode="auto">
          <a:xfrm>
            <a:off x="6613525" y="4110038"/>
            <a:ext cx="71437"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27" name="Oval 255"/>
          <p:cNvSpPr>
            <a:spLocks noChangeArrowheads="1"/>
          </p:cNvSpPr>
          <p:nvPr/>
        </p:nvSpPr>
        <p:spPr bwMode="auto">
          <a:xfrm>
            <a:off x="6751637" y="4379913"/>
            <a:ext cx="71438"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28" name="Oval 256"/>
          <p:cNvSpPr>
            <a:spLocks noChangeArrowheads="1"/>
          </p:cNvSpPr>
          <p:nvPr/>
        </p:nvSpPr>
        <p:spPr bwMode="auto">
          <a:xfrm>
            <a:off x="5410200" y="4375150"/>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29" name="Oval 257"/>
          <p:cNvSpPr>
            <a:spLocks noChangeArrowheads="1"/>
          </p:cNvSpPr>
          <p:nvPr/>
        </p:nvSpPr>
        <p:spPr bwMode="auto">
          <a:xfrm>
            <a:off x="7178675" y="4376738"/>
            <a:ext cx="71437"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30" name="Oval 258"/>
          <p:cNvSpPr>
            <a:spLocks noChangeArrowheads="1"/>
          </p:cNvSpPr>
          <p:nvPr/>
        </p:nvSpPr>
        <p:spPr bwMode="auto">
          <a:xfrm>
            <a:off x="5842000" y="4378325"/>
            <a:ext cx="71437" cy="71438"/>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32" name="Oval 260"/>
          <p:cNvSpPr>
            <a:spLocks noChangeArrowheads="1"/>
          </p:cNvSpPr>
          <p:nvPr/>
        </p:nvSpPr>
        <p:spPr bwMode="auto">
          <a:xfrm>
            <a:off x="6315075" y="4379913"/>
            <a:ext cx="71437" cy="71437"/>
          </a:xfrm>
          <a:prstGeom prst="ellipse">
            <a:avLst/>
          </a:prstGeom>
          <a:solidFill>
            <a:schemeClr val="accent1"/>
          </a:solidFill>
          <a:ln w="9525">
            <a:solidFill>
              <a:schemeClr val="tx1"/>
            </a:solidFill>
            <a:round/>
            <a:headEnd/>
            <a:tailEnd/>
          </a:ln>
          <a:effectLst/>
        </p:spPr>
        <p:txBody>
          <a:bodyPr wrap="none" anchor="ctr"/>
          <a:lstStyle/>
          <a:p>
            <a:endParaRPr lang="es-ES"/>
          </a:p>
        </p:txBody>
      </p:sp>
      <p:sp>
        <p:nvSpPr>
          <p:cNvPr id="105752" name="Line 280"/>
          <p:cNvSpPr>
            <a:spLocks noChangeShapeType="1"/>
          </p:cNvSpPr>
          <p:nvPr/>
        </p:nvSpPr>
        <p:spPr bwMode="auto">
          <a:xfrm flipH="1" flipV="1">
            <a:off x="6003925" y="2484438"/>
            <a:ext cx="15875" cy="1398587"/>
          </a:xfrm>
          <a:prstGeom prst="line">
            <a:avLst/>
          </a:prstGeom>
          <a:noFill/>
          <a:ln w="12700">
            <a:solidFill>
              <a:srgbClr val="333333"/>
            </a:solidFill>
            <a:prstDash val="dash"/>
            <a:round/>
            <a:headEnd/>
            <a:tailEnd type="triangle" w="med" len="med"/>
          </a:ln>
          <a:effectLst/>
        </p:spPr>
        <p:txBody>
          <a:bodyPr/>
          <a:lstStyle/>
          <a:p>
            <a:endParaRPr lang="es-ES"/>
          </a:p>
        </p:txBody>
      </p:sp>
      <p:sp>
        <p:nvSpPr>
          <p:cNvPr id="105753" name="Line 281"/>
          <p:cNvSpPr>
            <a:spLocks noChangeShapeType="1"/>
          </p:cNvSpPr>
          <p:nvPr/>
        </p:nvSpPr>
        <p:spPr bwMode="auto">
          <a:xfrm flipH="1" flipV="1">
            <a:off x="8208962" y="2754313"/>
            <a:ext cx="9525" cy="1155700"/>
          </a:xfrm>
          <a:prstGeom prst="line">
            <a:avLst/>
          </a:prstGeom>
          <a:noFill/>
          <a:ln w="12700">
            <a:solidFill>
              <a:srgbClr val="333300"/>
            </a:solidFill>
            <a:prstDash val="dash"/>
            <a:round/>
            <a:headEnd/>
            <a:tailEnd type="triangle" w="med" len="med"/>
          </a:ln>
          <a:effectLst/>
        </p:spPr>
        <p:txBody>
          <a:bodyPr/>
          <a:lstStyle/>
          <a:p>
            <a:endParaRPr lang="es-ES"/>
          </a:p>
        </p:txBody>
      </p:sp>
      <p:sp>
        <p:nvSpPr>
          <p:cNvPr id="105755" name="Line 283"/>
          <p:cNvSpPr>
            <a:spLocks noChangeShapeType="1"/>
          </p:cNvSpPr>
          <p:nvPr/>
        </p:nvSpPr>
        <p:spPr bwMode="auto">
          <a:xfrm flipV="1">
            <a:off x="6445250" y="2843213"/>
            <a:ext cx="9525" cy="1074737"/>
          </a:xfrm>
          <a:prstGeom prst="line">
            <a:avLst/>
          </a:prstGeom>
          <a:noFill/>
          <a:ln w="12700">
            <a:solidFill>
              <a:srgbClr val="333333"/>
            </a:solidFill>
            <a:prstDash val="dash"/>
            <a:round/>
            <a:headEnd/>
            <a:tailEnd type="triangle" w="med" len="med"/>
          </a:ln>
          <a:effectLst/>
        </p:spPr>
        <p:txBody>
          <a:bodyPr/>
          <a:lstStyle/>
          <a:p>
            <a:endParaRPr lang="es-ES"/>
          </a:p>
        </p:txBody>
      </p:sp>
      <p:sp>
        <p:nvSpPr>
          <p:cNvPr id="105756" name="Line 284"/>
          <p:cNvSpPr>
            <a:spLocks noChangeShapeType="1"/>
          </p:cNvSpPr>
          <p:nvPr/>
        </p:nvSpPr>
        <p:spPr bwMode="auto">
          <a:xfrm flipV="1">
            <a:off x="6904037" y="1943100"/>
            <a:ext cx="0" cy="1935163"/>
          </a:xfrm>
          <a:prstGeom prst="line">
            <a:avLst/>
          </a:prstGeom>
          <a:noFill/>
          <a:ln w="12700">
            <a:solidFill>
              <a:srgbClr val="333333"/>
            </a:solidFill>
            <a:prstDash val="dash"/>
            <a:round/>
            <a:headEnd/>
            <a:tailEnd type="triangle" w="med" len="med"/>
          </a:ln>
          <a:effectLst/>
        </p:spPr>
        <p:txBody>
          <a:bodyPr/>
          <a:lstStyle/>
          <a:p>
            <a:endParaRPr lang="es-ES"/>
          </a:p>
        </p:txBody>
      </p:sp>
      <p:sp>
        <p:nvSpPr>
          <p:cNvPr id="105757" name="Line 285"/>
          <p:cNvSpPr>
            <a:spLocks noChangeShapeType="1"/>
          </p:cNvSpPr>
          <p:nvPr/>
        </p:nvSpPr>
        <p:spPr bwMode="auto">
          <a:xfrm flipV="1">
            <a:off x="7354887" y="2889250"/>
            <a:ext cx="0" cy="1020763"/>
          </a:xfrm>
          <a:prstGeom prst="line">
            <a:avLst/>
          </a:prstGeom>
          <a:noFill/>
          <a:ln w="12700">
            <a:solidFill>
              <a:srgbClr val="333333"/>
            </a:solidFill>
            <a:prstDash val="dash"/>
            <a:round/>
            <a:headEnd/>
            <a:tailEnd type="triangle" w="med" len="med"/>
          </a:ln>
          <a:effectLst/>
        </p:spPr>
        <p:txBody>
          <a:bodyPr/>
          <a:lstStyle/>
          <a:p>
            <a:endParaRPr lang="es-ES"/>
          </a:p>
        </p:txBody>
      </p:sp>
      <p:sp>
        <p:nvSpPr>
          <p:cNvPr id="105758" name="Line 286"/>
          <p:cNvSpPr>
            <a:spLocks noChangeShapeType="1"/>
          </p:cNvSpPr>
          <p:nvPr/>
        </p:nvSpPr>
        <p:spPr bwMode="auto">
          <a:xfrm flipV="1">
            <a:off x="7799387" y="2393950"/>
            <a:ext cx="0" cy="1504950"/>
          </a:xfrm>
          <a:prstGeom prst="line">
            <a:avLst/>
          </a:prstGeom>
          <a:noFill/>
          <a:ln w="12700">
            <a:solidFill>
              <a:srgbClr val="333333"/>
            </a:solidFill>
            <a:prstDash val="dash"/>
            <a:round/>
            <a:headEnd/>
            <a:tailEnd type="triangle" w="med" len="med"/>
          </a:ln>
          <a:effectLst/>
        </p:spPr>
        <p:txBody>
          <a:bodyPr/>
          <a:lstStyle/>
          <a:p>
            <a:endParaRPr lang="es-ES"/>
          </a:p>
        </p:txBody>
      </p:sp>
      <p:sp>
        <p:nvSpPr>
          <p:cNvPr id="105766" name="Freeform 294"/>
          <p:cNvSpPr>
            <a:spLocks/>
          </p:cNvSpPr>
          <p:nvPr/>
        </p:nvSpPr>
        <p:spPr bwMode="auto">
          <a:xfrm>
            <a:off x="6003925" y="1935163"/>
            <a:ext cx="2205037" cy="1028700"/>
          </a:xfrm>
          <a:custGeom>
            <a:avLst/>
            <a:gdLst/>
            <a:ahLst/>
            <a:cxnLst>
              <a:cxn ang="0">
                <a:pos x="0" y="346"/>
              </a:cxn>
              <a:cxn ang="0">
                <a:pos x="284" y="572"/>
              </a:cxn>
              <a:cxn ang="0">
                <a:pos x="567" y="5"/>
              </a:cxn>
              <a:cxn ang="0">
                <a:pos x="851" y="601"/>
              </a:cxn>
              <a:cxn ang="0">
                <a:pos x="1106" y="289"/>
              </a:cxn>
              <a:cxn ang="0">
                <a:pos x="1389" y="516"/>
              </a:cxn>
            </a:cxnLst>
            <a:rect l="0" t="0" r="r" b="b"/>
            <a:pathLst>
              <a:path w="1389" h="648">
                <a:moveTo>
                  <a:pt x="0" y="346"/>
                </a:moveTo>
                <a:cubicBezTo>
                  <a:pt x="94" y="487"/>
                  <a:pt x="189" y="629"/>
                  <a:pt x="284" y="572"/>
                </a:cubicBezTo>
                <a:cubicBezTo>
                  <a:pt x="379" y="515"/>
                  <a:pt x="473" y="0"/>
                  <a:pt x="567" y="5"/>
                </a:cubicBezTo>
                <a:cubicBezTo>
                  <a:pt x="661" y="10"/>
                  <a:pt x="761" y="554"/>
                  <a:pt x="851" y="601"/>
                </a:cubicBezTo>
                <a:cubicBezTo>
                  <a:pt x="941" y="648"/>
                  <a:pt x="1016" y="303"/>
                  <a:pt x="1106" y="289"/>
                </a:cubicBezTo>
                <a:cubicBezTo>
                  <a:pt x="1196" y="275"/>
                  <a:pt x="1292" y="395"/>
                  <a:pt x="1389" y="516"/>
                </a:cubicBezTo>
              </a:path>
            </a:pathLst>
          </a:custGeom>
          <a:noFill/>
          <a:ln w="15875">
            <a:solidFill>
              <a:srgbClr val="000000"/>
            </a:solidFill>
            <a:round/>
            <a:headEnd/>
            <a:tailEnd/>
          </a:ln>
          <a:effectLst/>
        </p:spPr>
        <p:txBody>
          <a:bodyPr/>
          <a:lstStyle/>
          <a:p>
            <a:endParaRPr lang="es-ES"/>
          </a:p>
        </p:txBody>
      </p:sp>
      <p:sp>
        <p:nvSpPr>
          <p:cNvPr id="105767" name="Oval 295"/>
          <p:cNvSpPr>
            <a:spLocks noChangeArrowheads="1"/>
          </p:cNvSpPr>
          <p:nvPr/>
        </p:nvSpPr>
        <p:spPr bwMode="auto">
          <a:xfrm>
            <a:off x="6608762" y="4106863"/>
            <a:ext cx="71438" cy="71437"/>
          </a:xfrm>
          <a:prstGeom prst="ellipse">
            <a:avLst/>
          </a:prstGeom>
          <a:solidFill>
            <a:srgbClr val="800000"/>
          </a:solidFill>
          <a:ln w="9525">
            <a:solidFill>
              <a:schemeClr val="tx1"/>
            </a:solidFill>
            <a:round/>
            <a:headEnd/>
            <a:tailEnd/>
          </a:ln>
          <a:effectLst/>
        </p:spPr>
        <p:txBody>
          <a:bodyPr wrap="none" anchor="ctr"/>
          <a:lstStyle/>
          <a:p>
            <a:endParaRPr lang="es-ES"/>
          </a:p>
        </p:txBody>
      </p:sp>
      <p:pic>
        <p:nvPicPr>
          <p:cNvPr id="54" name="Picture 11" descr="Logo UMA"/>
          <p:cNvPicPr>
            <a:picLocks noChangeAspect="1" noChangeArrowheads="1"/>
          </p:cNvPicPr>
          <p:nvPr/>
        </p:nvPicPr>
        <p:blipFill>
          <a:blip r:embed="rId3"/>
          <a:srcRect/>
          <a:stretch>
            <a:fillRect/>
          </a:stretch>
        </p:blipFill>
        <p:spPr bwMode="auto">
          <a:xfrm>
            <a:off x="0" y="5837238"/>
            <a:ext cx="1066800" cy="1020762"/>
          </a:xfrm>
          <a:prstGeom prst="rect">
            <a:avLst/>
          </a:prstGeom>
          <a:noFill/>
        </p:spPr>
      </p:pic>
      <p:sp>
        <p:nvSpPr>
          <p:cNvPr id="55"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56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568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568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569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570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569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57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57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57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57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573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573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57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57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574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570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569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569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569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569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570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570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0570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570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570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570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0571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571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572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572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572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0571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0571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0571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0571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0571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0572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0572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05729"/>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05730"/>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05732"/>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105475">
                                            <p:txEl>
                                              <p:pRg st="3" end="3"/>
                                            </p:txEl>
                                          </p:spTgt>
                                        </p:tgtEl>
                                        <p:attrNameLst>
                                          <p:attrName>style.visibility</p:attrName>
                                        </p:attrNameLst>
                                      </p:cBhvr>
                                      <p:to>
                                        <p:strVal val="visible"/>
                                      </p:to>
                                    </p:set>
                                    <p:animEffect transition="in" filter="fade">
                                      <p:cBhvr>
                                        <p:cTn id="91" dur="2000"/>
                                        <p:tgtEl>
                                          <p:spTgt spid="105475">
                                            <p:txEl>
                                              <p:pRg st="3" end="3"/>
                                            </p:txEl>
                                          </p:spTgt>
                                        </p:tgtEl>
                                      </p:cBhvr>
                                    </p:animEffect>
                                  </p:childTnLst>
                                </p:cTn>
                              </p:par>
                              <p:par>
                                <p:cTn id="92" presetID="10" presetClass="entr" presetSubtype="0" fill="hold" nodeType="withEffect">
                                  <p:stCondLst>
                                    <p:cond delay="0"/>
                                  </p:stCondLst>
                                  <p:childTnLst>
                                    <p:set>
                                      <p:cBhvr>
                                        <p:cTn id="93" dur="1" fill="hold">
                                          <p:stCondLst>
                                            <p:cond delay="0"/>
                                          </p:stCondLst>
                                        </p:cTn>
                                        <p:tgtEl>
                                          <p:spTgt spid="105475">
                                            <p:txEl>
                                              <p:pRg st="4" end="4"/>
                                            </p:txEl>
                                          </p:spTgt>
                                        </p:tgtEl>
                                        <p:attrNameLst>
                                          <p:attrName>style.visibility</p:attrName>
                                        </p:attrNameLst>
                                      </p:cBhvr>
                                      <p:to>
                                        <p:strVal val="visible"/>
                                      </p:to>
                                    </p:set>
                                    <p:animEffect transition="in" filter="fade">
                                      <p:cBhvr>
                                        <p:cTn id="94" dur="2000"/>
                                        <p:tgtEl>
                                          <p:spTgt spid="105475">
                                            <p:txEl>
                                              <p:pRg st="4" end="4"/>
                                            </p:txEl>
                                          </p:spTgt>
                                        </p:tgtEl>
                                      </p:cBhvr>
                                    </p:animEffect>
                                  </p:childTnLst>
                                </p:cTn>
                              </p:par>
                              <p:par>
                                <p:cTn id="95" presetID="10" presetClass="entr" presetSubtype="0" fill="hold" nodeType="withEffect">
                                  <p:stCondLst>
                                    <p:cond delay="0"/>
                                  </p:stCondLst>
                                  <p:childTnLst>
                                    <p:set>
                                      <p:cBhvr>
                                        <p:cTn id="96" dur="1" fill="hold">
                                          <p:stCondLst>
                                            <p:cond delay="0"/>
                                          </p:stCondLst>
                                        </p:cTn>
                                        <p:tgtEl>
                                          <p:spTgt spid="105475">
                                            <p:txEl>
                                              <p:pRg st="5" end="5"/>
                                            </p:txEl>
                                          </p:spTgt>
                                        </p:tgtEl>
                                        <p:attrNameLst>
                                          <p:attrName>style.visibility</p:attrName>
                                        </p:attrNameLst>
                                      </p:cBhvr>
                                      <p:to>
                                        <p:strVal val="visible"/>
                                      </p:to>
                                    </p:set>
                                    <p:animEffect transition="in" filter="fade">
                                      <p:cBhvr>
                                        <p:cTn id="97" dur="2000"/>
                                        <p:tgtEl>
                                          <p:spTgt spid="105475">
                                            <p:txEl>
                                              <p:pRg st="5" end="5"/>
                                            </p:txEl>
                                          </p:spTgt>
                                        </p:tgtEl>
                                      </p:cBhvr>
                                    </p:animEffect>
                                  </p:childTnLst>
                                </p:cTn>
                              </p:par>
                              <p:par>
                                <p:cTn id="98" presetID="10" presetClass="entr" presetSubtype="0" fill="hold" nodeType="withEffect">
                                  <p:stCondLst>
                                    <p:cond delay="0"/>
                                  </p:stCondLst>
                                  <p:childTnLst>
                                    <p:set>
                                      <p:cBhvr>
                                        <p:cTn id="99" dur="1" fill="hold">
                                          <p:stCondLst>
                                            <p:cond delay="0"/>
                                          </p:stCondLst>
                                        </p:cTn>
                                        <p:tgtEl>
                                          <p:spTgt spid="105475">
                                            <p:txEl>
                                              <p:pRg st="6" end="6"/>
                                            </p:txEl>
                                          </p:spTgt>
                                        </p:tgtEl>
                                        <p:attrNameLst>
                                          <p:attrName>style.visibility</p:attrName>
                                        </p:attrNameLst>
                                      </p:cBhvr>
                                      <p:to>
                                        <p:strVal val="visible"/>
                                      </p:to>
                                    </p:set>
                                    <p:animEffect transition="in" filter="fade">
                                      <p:cBhvr>
                                        <p:cTn id="100" dur="2000"/>
                                        <p:tgtEl>
                                          <p:spTgt spid="105475">
                                            <p:txEl>
                                              <p:pRg st="6" end="6"/>
                                            </p:txEl>
                                          </p:spTgt>
                                        </p:tgtEl>
                                      </p:cBhvr>
                                    </p:animEffect>
                                  </p:childTnLst>
                                </p:cTn>
                              </p:par>
                            </p:childTnLst>
                          </p:cTn>
                        </p:par>
                        <p:par>
                          <p:cTn id="101" fill="hold">
                            <p:stCondLst>
                              <p:cond delay="2000"/>
                            </p:stCondLst>
                            <p:childTnLst>
                              <p:par>
                                <p:cTn id="102" presetID="1" presetClass="entr" presetSubtype="0" fill="hold" grpId="0" nodeType="afterEffect">
                                  <p:stCondLst>
                                    <p:cond delay="0"/>
                                  </p:stCondLst>
                                  <p:childTnLst>
                                    <p:set>
                                      <p:cBhvr>
                                        <p:cTn id="103" dur="1" fill="hold">
                                          <p:stCondLst>
                                            <p:cond delay="0"/>
                                          </p:stCondLst>
                                        </p:cTn>
                                        <p:tgtEl>
                                          <p:spTgt spid="105753"/>
                                        </p:tgtEl>
                                        <p:attrNameLst>
                                          <p:attrName>style.visibility</p:attrName>
                                        </p:attrNameLst>
                                      </p:cBhvr>
                                      <p:to>
                                        <p:strVal val="visible"/>
                                      </p:to>
                                    </p:set>
                                  </p:childTnLst>
                                </p:cTn>
                              </p:par>
                              <p:par>
                                <p:cTn id="104" presetID="1" presetClass="entr" presetSubtype="0" fill="hold" grpId="0" nodeType="withEffect">
                                  <p:stCondLst>
                                    <p:cond delay="0"/>
                                  </p:stCondLst>
                                  <p:childTnLst>
                                    <p:set>
                                      <p:cBhvr>
                                        <p:cTn id="105" dur="1" fill="hold">
                                          <p:stCondLst>
                                            <p:cond delay="0"/>
                                          </p:stCondLst>
                                        </p:cTn>
                                        <p:tgtEl>
                                          <p:spTgt spid="105758"/>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105757"/>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0"/>
                                          </p:stCondLst>
                                        </p:cTn>
                                        <p:tgtEl>
                                          <p:spTgt spid="105756"/>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105755"/>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0"/>
                                          </p:stCondLst>
                                        </p:cTn>
                                        <p:tgtEl>
                                          <p:spTgt spid="105752"/>
                                        </p:tgtEl>
                                        <p:attrNameLst>
                                          <p:attrName>style.visibility</p:attrName>
                                        </p:attrNameLst>
                                      </p:cBhvr>
                                      <p:to>
                                        <p:strVal val="visible"/>
                                      </p:to>
                                    </p:set>
                                  </p:childTnLst>
                                </p:cTn>
                              </p:par>
                              <p:par>
                                <p:cTn id="114" presetID="1" presetClass="entr" presetSubtype="0" fill="hold" grpId="0" nodeType="withEffect">
                                  <p:stCondLst>
                                    <p:cond delay="0"/>
                                  </p:stCondLst>
                                  <p:childTnLst>
                                    <p:set>
                                      <p:cBhvr>
                                        <p:cTn id="115" dur="1" fill="hold">
                                          <p:stCondLst>
                                            <p:cond delay="0"/>
                                          </p:stCondLst>
                                        </p:cTn>
                                        <p:tgtEl>
                                          <p:spTgt spid="105766"/>
                                        </p:tgtEl>
                                        <p:attrNameLst>
                                          <p:attrName>style.visibility</p:attrName>
                                        </p:attrNameLst>
                                      </p:cBhvr>
                                      <p:to>
                                        <p:strVal val="visible"/>
                                      </p:to>
                                    </p:set>
                                  </p:childTnLst>
                                </p:cTn>
                              </p:par>
                              <p:par>
                                <p:cTn id="116" presetID="1" presetClass="entr" presetSubtype="0" fill="hold" grpId="0" nodeType="withEffect">
                                  <p:stCondLst>
                                    <p:cond delay="0"/>
                                  </p:stCondLst>
                                  <p:childTnLst>
                                    <p:set>
                                      <p:cBhvr>
                                        <p:cTn id="117" dur="1" fill="hold">
                                          <p:stCondLst>
                                            <p:cond delay="0"/>
                                          </p:stCondLst>
                                        </p:cTn>
                                        <p:tgtEl>
                                          <p:spTgt spid="105767"/>
                                        </p:tgtEl>
                                        <p:attrNameLst>
                                          <p:attrName>style.visibility</p:attrName>
                                        </p:attrNameLst>
                                      </p:cBhvr>
                                      <p:to>
                                        <p:strVal val="visible"/>
                                      </p:to>
                                    </p:set>
                                  </p:childTnLst>
                                </p:cTn>
                              </p:par>
                              <p:par>
                                <p:cTn id="118" presetID="1" presetClass="entr" presetSubtype="0" fill="hold" grpId="0" nodeType="withEffect">
                                  <p:stCondLst>
                                    <p:cond delay="0"/>
                                  </p:stCondLst>
                                  <p:childTnLst>
                                    <p:set>
                                      <p:cBhvr>
                                        <p:cTn id="119" dur="1" fill="hold">
                                          <p:stCondLst>
                                            <p:cond delay="0"/>
                                          </p:stCondLst>
                                        </p:cTn>
                                        <p:tgtEl>
                                          <p:spTgt spid="105983"/>
                                        </p:tgtEl>
                                        <p:attrNameLst>
                                          <p:attrName>style.visibility</p:attrName>
                                        </p:attrNameLst>
                                      </p:cBhvr>
                                      <p:to>
                                        <p:strVal val="visible"/>
                                      </p:to>
                                    </p:se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nodeType="clickEffect">
                                  <p:stCondLst>
                                    <p:cond delay="0"/>
                                  </p:stCondLst>
                                  <p:childTnLst>
                                    <p:set>
                                      <p:cBhvr>
                                        <p:cTn id="123" dur="1" fill="hold">
                                          <p:stCondLst>
                                            <p:cond delay="0"/>
                                          </p:stCondLst>
                                        </p:cTn>
                                        <p:tgtEl>
                                          <p:spTgt spid="105475">
                                            <p:txEl>
                                              <p:pRg st="8" end="8"/>
                                            </p:txEl>
                                          </p:spTgt>
                                        </p:tgtEl>
                                        <p:attrNameLst>
                                          <p:attrName>style.visibility</p:attrName>
                                        </p:attrNameLst>
                                      </p:cBhvr>
                                      <p:to>
                                        <p:strVal val="visible"/>
                                      </p:to>
                                    </p:set>
                                    <p:animEffect transition="in" filter="fade">
                                      <p:cBhvr>
                                        <p:cTn id="124" dur="2000"/>
                                        <p:tgtEl>
                                          <p:spTgt spid="105475">
                                            <p:txEl>
                                              <p:pRg st="8" end="8"/>
                                            </p:txEl>
                                          </p:spTgt>
                                        </p:tgtEl>
                                      </p:cBhvr>
                                    </p:animEffect>
                                  </p:childTnLst>
                                </p:cTn>
                              </p:par>
                              <p:par>
                                <p:cTn id="125" presetID="10" presetClass="entr" presetSubtype="0" fill="hold" nodeType="withEffect">
                                  <p:stCondLst>
                                    <p:cond delay="0"/>
                                  </p:stCondLst>
                                  <p:childTnLst>
                                    <p:set>
                                      <p:cBhvr>
                                        <p:cTn id="126" dur="1" fill="hold">
                                          <p:stCondLst>
                                            <p:cond delay="0"/>
                                          </p:stCondLst>
                                        </p:cTn>
                                        <p:tgtEl>
                                          <p:spTgt spid="105475">
                                            <p:txEl>
                                              <p:pRg st="9" end="9"/>
                                            </p:txEl>
                                          </p:spTgt>
                                        </p:tgtEl>
                                        <p:attrNameLst>
                                          <p:attrName>style.visibility</p:attrName>
                                        </p:attrNameLst>
                                      </p:cBhvr>
                                      <p:to>
                                        <p:strVal val="visible"/>
                                      </p:to>
                                    </p:set>
                                    <p:animEffect transition="in" filter="fade">
                                      <p:cBhvr>
                                        <p:cTn id="127" dur="2000"/>
                                        <p:tgtEl>
                                          <p:spTgt spid="105475">
                                            <p:txEl>
                                              <p:pRg st="9" end="9"/>
                                            </p:txEl>
                                          </p:spTgt>
                                        </p:tgtEl>
                                      </p:cBhvr>
                                    </p:animEffect>
                                  </p:childTnLst>
                                </p:cTn>
                              </p:par>
                              <p:par>
                                <p:cTn id="128" presetID="10" presetClass="entr" presetSubtype="0" fill="hold" nodeType="withEffect">
                                  <p:stCondLst>
                                    <p:cond delay="0"/>
                                  </p:stCondLst>
                                  <p:childTnLst>
                                    <p:set>
                                      <p:cBhvr>
                                        <p:cTn id="129" dur="1" fill="hold">
                                          <p:stCondLst>
                                            <p:cond delay="0"/>
                                          </p:stCondLst>
                                        </p:cTn>
                                        <p:tgtEl>
                                          <p:spTgt spid="105475">
                                            <p:txEl>
                                              <p:pRg st="10" end="10"/>
                                            </p:txEl>
                                          </p:spTgt>
                                        </p:tgtEl>
                                        <p:attrNameLst>
                                          <p:attrName>style.visibility</p:attrName>
                                        </p:attrNameLst>
                                      </p:cBhvr>
                                      <p:to>
                                        <p:strVal val="visible"/>
                                      </p:to>
                                    </p:set>
                                    <p:animEffect transition="in" filter="fade">
                                      <p:cBhvr>
                                        <p:cTn id="130" dur="2000"/>
                                        <p:tgtEl>
                                          <p:spTgt spid="105475">
                                            <p:txEl>
                                              <p:pRg st="10" end="10"/>
                                            </p:txEl>
                                          </p:spTgt>
                                        </p:tgtEl>
                                      </p:cBhvr>
                                    </p:animEffect>
                                  </p:childTnLst>
                                </p:cTn>
                              </p:par>
                              <p:par>
                                <p:cTn id="131" presetID="10" presetClass="entr" presetSubtype="0" fill="hold" nodeType="withEffect">
                                  <p:stCondLst>
                                    <p:cond delay="0"/>
                                  </p:stCondLst>
                                  <p:childTnLst>
                                    <p:set>
                                      <p:cBhvr>
                                        <p:cTn id="132" dur="1" fill="hold">
                                          <p:stCondLst>
                                            <p:cond delay="0"/>
                                          </p:stCondLst>
                                        </p:cTn>
                                        <p:tgtEl>
                                          <p:spTgt spid="105475">
                                            <p:txEl>
                                              <p:pRg st="11" end="11"/>
                                            </p:txEl>
                                          </p:spTgt>
                                        </p:tgtEl>
                                        <p:attrNameLst>
                                          <p:attrName>style.visibility</p:attrName>
                                        </p:attrNameLst>
                                      </p:cBhvr>
                                      <p:to>
                                        <p:strVal val="visible"/>
                                      </p:to>
                                    </p:set>
                                    <p:animEffect transition="in" filter="fade">
                                      <p:cBhvr>
                                        <p:cTn id="133" dur="2000"/>
                                        <p:tgtEl>
                                          <p:spTgt spid="105475">
                                            <p:txEl>
                                              <p:pRg st="11" end="11"/>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105475">
                                            <p:txEl>
                                              <p:pRg st="13" end="13"/>
                                            </p:txEl>
                                          </p:spTgt>
                                        </p:tgtEl>
                                        <p:attrNameLst>
                                          <p:attrName>style.visibility</p:attrName>
                                        </p:attrNameLst>
                                      </p:cBhvr>
                                      <p:to>
                                        <p:strVal val="visible"/>
                                      </p:to>
                                    </p:set>
                                    <p:animEffect transition="in" filter="fade">
                                      <p:cBhvr>
                                        <p:cTn id="138" dur="2000"/>
                                        <p:tgtEl>
                                          <p:spTgt spid="105475">
                                            <p:txEl>
                                              <p:pRg st="13" end="13"/>
                                            </p:txEl>
                                          </p:spTgt>
                                        </p:tgtEl>
                                      </p:cBhvr>
                                    </p:animEffect>
                                  </p:childTnLst>
                                </p:cTn>
                              </p:par>
                              <p:par>
                                <p:cTn id="139" presetID="10" presetClass="entr" presetSubtype="0" fill="hold" nodeType="withEffect">
                                  <p:stCondLst>
                                    <p:cond delay="0"/>
                                  </p:stCondLst>
                                  <p:childTnLst>
                                    <p:set>
                                      <p:cBhvr>
                                        <p:cTn id="140" dur="1" fill="hold">
                                          <p:stCondLst>
                                            <p:cond delay="0"/>
                                          </p:stCondLst>
                                        </p:cTn>
                                        <p:tgtEl>
                                          <p:spTgt spid="105475">
                                            <p:txEl>
                                              <p:pRg st="14" end="14"/>
                                            </p:txEl>
                                          </p:spTgt>
                                        </p:tgtEl>
                                        <p:attrNameLst>
                                          <p:attrName>style.visibility</p:attrName>
                                        </p:attrNameLst>
                                      </p:cBhvr>
                                      <p:to>
                                        <p:strVal val="visible"/>
                                      </p:to>
                                    </p:set>
                                    <p:animEffect transition="in" filter="fade">
                                      <p:cBhvr>
                                        <p:cTn id="141" dur="2000"/>
                                        <p:tgtEl>
                                          <p:spTgt spid="105475">
                                            <p:txEl>
                                              <p:pRg st="14" end="14"/>
                                            </p:txEl>
                                          </p:spTgt>
                                        </p:tgtEl>
                                      </p:cBhvr>
                                    </p:animEffect>
                                  </p:childTnLst>
                                </p:cTn>
                              </p:par>
                              <p:par>
                                <p:cTn id="142" presetID="10" presetClass="entr" presetSubtype="0" fill="hold" nodeType="withEffect">
                                  <p:stCondLst>
                                    <p:cond delay="0"/>
                                  </p:stCondLst>
                                  <p:childTnLst>
                                    <p:set>
                                      <p:cBhvr>
                                        <p:cTn id="143" dur="1" fill="hold">
                                          <p:stCondLst>
                                            <p:cond delay="0"/>
                                          </p:stCondLst>
                                        </p:cTn>
                                        <p:tgtEl>
                                          <p:spTgt spid="105475">
                                            <p:txEl>
                                              <p:pRg st="15" end="15"/>
                                            </p:txEl>
                                          </p:spTgt>
                                        </p:tgtEl>
                                        <p:attrNameLst>
                                          <p:attrName>style.visibility</p:attrName>
                                        </p:attrNameLst>
                                      </p:cBhvr>
                                      <p:to>
                                        <p:strVal val="visible"/>
                                      </p:to>
                                    </p:set>
                                    <p:animEffect transition="in" filter="fade">
                                      <p:cBhvr>
                                        <p:cTn id="144" dur="2000"/>
                                        <p:tgtEl>
                                          <p:spTgt spid="105475">
                                            <p:txEl>
                                              <p:pRg st="15" end="15"/>
                                            </p:txEl>
                                          </p:spTgt>
                                        </p:tgtEl>
                                      </p:cBhvr>
                                    </p:animEffect>
                                  </p:childTnLst>
                                </p:cTn>
                              </p:par>
                              <p:par>
                                <p:cTn id="145" presetID="10" presetClass="entr" presetSubtype="0" fill="hold" nodeType="withEffect">
                                  <p:stCondLst>
                                    <p:cond delay="0"/>
                                  </p:stCondLst>
                                  <p:childTnLst>
                                    <p:set>
                                      <p:cBhvr>
                                        <p:cTn id="146" dur="1" fill="hold">
                                          <p:stCondLst>
                                            <p:cond delay="0"/>
                                          </p:stCondLst>
                                        </p:cTn>
                                        <p:tgtEl>
                                          <p:spTgt spid="105475">
                                            <p:txEl>
                                              <p:pRg st="16" end="16"/>
                                            </p:txEl>
                                          </p:spTgt>
                                        </p:tgtEl>
                                        <p:attrNameLst>
                                          <p:attrName>style.visibility</p:attrName>
                                        </p:attrNameLst>
                                      </p:cBhvr>
                                      <p:to>
                                        <p:strVal val="visible"/>
                                      </p:to>
                                    </p:set>
                                    <p:animEffect transition="in" filter="fade">
                                      <p:cBhvr>
                                        <p:cTn id="147" dur="2000"/>
                                        <p:tgtEl>
                                          <p:spTgt spid="105475">
                                            <p:txEl>
                                              <p:pRg st="16" end="16"/>
                                            </p:txEl>
                                          </p:spTgt>
                                        </p:tgtEl>
                                      </p:cBhvr>
                                    </p:animEffect>
                                  </p:childTnLst>
                                </p:cTn>
                              </p:par>
                              <p:par>
                                <p:cTn id="148" presetID="10" presetClass="entr" presetSubtype="0" fill="hold" nodeType="withEffect">
                                  <p:stCondLst>
                                    <p:cond delay="0"/>
                                  </p:stCondLst>
                                  <p:childTnLst>
                                    <p:set>
                                      <p:cBhvr>
                                        <p:cTn id="149" dur="1" fill="hold">
                                          <p:stCondLst>
                                            <p:cond delay="0"/>
                                          </p:stCondLst>
                                        </p:cTn>
                                        <p:tgtEl>
                                          <p:spTgt spid="105475">
                                            <p:txEl>
                                              <p:pRg st="17" end="17"/>
                                            </p:txEl>
                                          </p:spTgt>
                                        </p:tgtEl>
                                        <p:attrNameLst>
                                          <p:attrName>style.visibility</p:attrName>
                                        </p:attrNameLst>
                                      </p:cBhvr>
                                      <p:to>
                                        <p:strVal val="visible"/>
                                      </p:to>
                                    </p:set>
                                    <p:animEffect transition="in" filter="fade">
                                      <p:cBhvr>
                                        <p:cTn id="150" dur="2000"/>
                                        <p:tgtEl>
                                          <p:spTgt spid="105475">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983" grpId="0"/>
      <p:bldP spid="105683" grpId="0" animBg="1"/>
      <p:bldP spid="105688" grpId="0" animBg="1"/>
      <p:bldP spid="105689" grpId="0" animBg="1"/>
      <p:bldP spid="105691" grpId="0" animBg="1"/>
      <p:bldP spid="105701" grpId="0" animBg="1"/>
      <p:bldP spid="105690" grpId="0" animBg="1"/>
      <p:bldP spid="105714" grpId="0" animBg="1"/>
      <p:bldP spid="105722" grpId="0" animBg="1"/>
      <p:bldP spid="105726" grpId="0" animBg="1"/>
      <p:bldP spid="105731" grpId="0" animBg="1"/>
      <p:bldP spid="105735" grpId="0" animBg="1"/>
      <p:bldP spid="105737" grpId="0" animBg="1"/>
      <p:bldP spid="105739" grpId="0" animBg="1"/>
      <p:bldP spid="105740" grpId="0" animBg="1"/>
      <p:bldP spid="105741" grpId="0" animBg="1"/>
      <p:bldP spid="105700" grpId="0" animBg="1"/>
      <p:bldP spid="105696" grpId="0" animBg="1"/>
      <p:bldP spid="105695" grpId="0" animBg="1"/>
      <p:bldP spid="105694" grpId="0" animBg="1"/>
      <p:bldP spid="105692" grpId="0" animBg="1"/>
      <p:bldP spid="105707" grpId="0" animBg="1"/>
      <p:bldP spid="105702" grpId="0" animBg="1"/>
      <p:bldP spid="105703" grpId="0" animBg="1"/>
      <p:bldP spid="105706" grpId="0" animBg="1"/>
      <p:bldP spid="105705" grpId="0" animBg="1"/>
      <p:bldP spid="105704" grpId="0" animBg="1"/>
      <p:bldP spid="105718" grpId="0" animBg="1"/>
      <p:bldP spid="105719" grpId="0" animBg="1"/>
      <p:bldP spid="105720" grpId="0" animBg="1"/>
      <p:bldP spid="105721" grpId="0" animBg="1"/>
      <p:bldP spid="105723" grpId="0" animBg="1"/>
      <p:bldP spid="105710" grpId="0" animBg="1"/>
      <p:bldP spid="105711" grpId="0" animBg="1"/>
      <p:bldP spid="105712" grpId="0" animBg="1"/>
      <p:bldP spid="105713" grpId="0" animBg="1"/>
      <p:bldP spid="105715" grpId="0" animBg="1"/>
      <p:bldP spid="105727" grpId="0" animBg="1"/>
      <p:bldP spid="105728" grpId="0" animBg="1"/>
      <p:bldP spid="105729" grpId="0" animBg="1"/>
      <p:bldP spid="105730" grpId="0" animBg="1"/>
      <p:bldP spid="105732" grpId="0" animBg="1"/>
      <p:bldP spid="105752" grpId="0" animBg="1"/>
      <p:bldP spid="105753" grpId="0" animBg="1"/>
      <p:bldP spid="105755" grpId="0" animBg="1"/>
      <p:bldP spid="105756" grpId="0" animBg="1"/>
      <p:bldP spid="105757" grpId="0" animBg="1"/>
      <p:bldP spid="105758" grpId="0" animBg="1"/>
      <p:bldP spid="105766" grpId="0" animBg="1"/>
      <p:bldP spid="105767" grpId="0" animBg="1"/>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5071" name="Rectangle 79"/>
          <p:cNvSpPr>
            <a:spLocks noChangeArrowheads="1"/>
          </p:cNvSpPr>
          <p:nvPr/>
        </p:nvSpPr>
        <p:spPr bwMode="auto">
          <a:xfrm>
            <a:off x="395536" y="0"/>
            <a:ext cx="8229600" cy="1371600"/>
          </a:xfrm>
          <a:prstGeom prst="rect">
            <a:avLst/>
          </a:prstGeom>
          <a:noFill/>
          <a:ln w="9525">
            <a:noFill/>
            <a:miter lim="800000"/>
            <a:headEnd/>
            <a:tailEnd/>
          </a:ln>
          <a:effectLst/>
        </p:spPr>
        <p:txBody>
          <a:bodyPr anchor="ctr"/>
          <a:lstStyle/>
          <a:p>
            <a:pPr algn="ctr"/>
            <a:r>
              <a:rPr lang="es-ES_tradnl" sz="4400" dirty="0" smtClean="0">
                <a:solidFill>
                  <a:schemeClr val="tx2"/>
                </a:solidFill>
                <a:effectLst>
                  <a:outerShdw blurRad="38100" dist="38100" dir="2700000" algn="tl">
                    <a:srgbClr val="000000"/>
                  </a:outerShdw>
                </a:effectLst>
                <a:latin typeface="+mj-lt"/>
              </a:rPr>
              <a:t>Modelo </a:t>
            </a:r>
            <a:r>
              <a:rPr lang="es-ES_tradnl" sz="4400" dirty="0" err="1" smtClean="0">
                <a:solidFill>
                  <a:schemeClr val="tx2"/>
                </a:solidFill>
                <a:effectLst>
                  <a:outerShdw blurRad="38100" dist="38100" dir="2700000" algn="tl">
                    <a:srgbClr val="000000"/>
                  </a:outerShdw>
                </a:effectLst>
                <a:latin typeface="+mj-lt"/>
              </a:rPr>
              <a:t>multigrid</a:t>
            </a:r>
            <a:endParaRPr lang="es-ES_tradnl" sz="4400" dirty="0" smtClean="0">
              <a:solidFill>
                <a:schemeClr val="tx2"/>
              </a:solidFill>
              <a:effectLst>
                <a:outerShdw blurRad="38100" dist="38100" dir="2700000" algn="tl">
                  <a:srgbClr val="000000"/>
                </a:outerShdw>
              </a:effectLst>
              <a:latin typeface="+mj-lt"/>
            </a:endParaRPr>
          </a:p>
          <a:p>
            <a:pPr algn="ctr"/>
            <a:r>
              <a:rPr lang="es-ES_tradnl" sz="2400" dirty="0" smtClean="0">
                <a:solidFill>
                  <a:schemeClr val="tx2"/>
                </a:solidFill>
                <a:effectLst>
                  <a:outerShdw blurRad="38100" dist="38100" dir="2700000" algn="tl">
                    <a:srgbClr val="000000"/>
                  </a:outerShdw>
                </a:effectLst>
                <a:latin typeface="+mj-lt"/>
              </a:rPr>
              <a:t>Andalucía (2 niveles de resolución)</a:t>
            </a:r>
            <a:endParaRPr lang="es-ES_tradnl" sz="2400" dirty="0">
              <a:solidFill>
                <a:schemeClr val="tx2"/>
              </a:solidFill>
              <a:effectLst>
                <a:outerShdw blurRad="38100" dist="38100" dir="2700000" algn="tl">
                  <a:srgbClr val="000000"/>
                </a:outerShdw>
              </a:effectLst>
              <a:latin typeface="+mj-lt"/>
            </a:endParaRPr>
          </a:p>
        </p:txBody>
      </p:sp>
      <p:sp>
        <p:nvSpPr>
          <p:cNvPr id="85225" name="Freeform 233"/>
          <p:cNvSpPr>
            <a:spLocks/>
          </p:cNvSpPr>
          <p:nvPr/>
        </p:nvSpPr>
        <p:spPr bwMode="auto">
          <a:xfrm>
            <a:off x="1371600" y="5945188"/>
            <a:ext cx="4470400" cy="301625"/>
          </a:xfrm>
          <a:custGeom>
            <a:avLst/>
            <a:gdLst/>
            <a:ahLst/>
            <a:cxnLst>
              <a:cxn ang="0">
                <a:pos x="0" y="184"/>
              </a:cxn>
              <a:cxn ang="0">
                <a:pos x="136" y="136"/>
              </a:cxn>
              <a:cxn ang="0">
                <a:pos x="472" y="104"/>
              </a:cxn>
              <a:cxn ang="0">
                <a:pos x="800" y="112"/>
              </a:cxn>
              <a:cxn ang="0">
                <a:pos x="864" y="56"/>
              </a:cxn>
              <a:cxn ang="0">
                <a:pos x="968" y="0"/>
              </a:cxn>
              <a:cxn ang="0">
                <a:pos x="1128" y="8"/>
              </a:cxn>
              <a:cxn ang="0">
                <a:pos x="1248" y="16"/>
              </a:cxn>
              <a:cxn ang="0">
                <a:pos x="1304" y="80"/>
              </a:cxn>
              <a:cxn ang="0">
                <a:pos x="1416" y="88"/>
              </a:cxn>
              <a:cxn ang="0">
                <a:pos x="1464" y="120"/>
              </a:cxn>
              <a:cxn ang="0">
                <a:pos x="1592" y="136"/>
              </a:cxn>
              <a:cxn ang="0">
                <a:pos x="1944" y="128"/>
              </a:cxn>
              <a:cxn ang="0">
                <a:pos x="2032" y="120"/>
              </a:cxn>
              <a:cxn ang="0">
                <a:pos x="2064" y="104"/>
              </a:cxn>
              <a:cxn ang="0">
                <a:pos x="2208" y="56"/>
              </a:cxn>
              <a:cxn ang="0">
                <a:pos x="2360" y="64"/>
              </a:cxn>
              <a:cxn ang="0">
                <a:pos x="2384" y="80"/>
              </a:cxn>
              <a:cxn ang="0">
                <a:pos x="2432" y="96"/>
              </a:cxn>
              <a:cxn ang="0">
                <a:pos x="2544" y="104"/>
              </a:cxn>
              <a:cxn ang="0">
                <a:pos x="2664" y="136"/>
              </a:cxn>
              <a:cxn ang="0">
                <a:pos x="2816" y="176"/>
              </a:cxn>
              <a:cxn ang="0">
                <a:pos x="0" y="184"/>
              </a:cxn>
            </a:cxnLst>
            <a:rect l="0" t="0" r="r" b="b"/>
            <a:pathLst>
              <a:path w="2816" h="190">
                <a:moveTo>
                  <a:pt x="0" y="184"/>
                </a:moveTo>
                <a:cubicBezTo>
                  <a:pt x="152" y="171"/>
                  <a:pt x="55" y="190"/>
                  <a:pt x="136" y="136"/>
                </a:cubicBezTo>
                <a:cubicBezTo>
                  <a:pt x="244" y="144"/>
                  <a:pt x="376" y="168"/>
                  <a:pt x="472" y="104"/>
                </a:cubicBezTo>
                <a:cubicBezTo>
                  <a:pt x="618" y="112"/>
                  <a:pt x="653" y="120"/>
                  <a:pt x="800" y="112"/>
                </a:cubicBezTo>
                <a:cubicBezTo>
                  <a:pt x="835" y="100"/>
                  <a:pt x="835" y="77"/>
                  <a:pt x="864" y="56"/>
                </a:cubicBezTo>
                <a:cubicBezTo>
                  <a:pt x="895" y="34"/>
                  <a:pt x="931" y="12"/>
                  <a:pt x="968" y="0"/>
                </a:cubicBezTo>
                <a:cubicBezTo>
                  <a:pt x="1021" y="3"/>
                  <a:pt x="1075" y="5"/>
                  <a:pt x="1128" y="8"/>
                </a:cubicBezTo>
                <a:cubicBezTo>
                  <a:pt x="1168" y="10"/>
                  <a:pt x="1210" y="2"/>
                  <a:pt x="1248" y="16"/>
                </a:cubicBezTo>
                <a:cubicBezTo>
                  <a:pt x="1301" y="36"/>
                  <a:pt x="1256" y="72"/>
                  <a:pt x="1304" y="80"/>
                </a:cubicBezTo>
                <a:cubicBezTo>
                  <a:pt x="1341" y="87"/>
                  <a:pt x="1379" y="85"/>
                  <a:pt x="1416" y="88"/>
                </a:cubicBezTo>
                <a:cubicBezTo>
                  <a:pt x="1473" y="107"/>
                  <a:pt x="1404" y="80"/>
                  <a:pt x="1464" y="120"/>
                </a:cubicBezTo>
                <a:cubicBezTo>
                  <a:pt x="1500" y="144"/>
                  <a:pt x="1549" y="133"/>
                  <a:pt x="1592" y="136"/>
                </a:cubicBezTo>
                <a:cubicBezTo>
                  <a:pt x="1747" y="129"/>
                  <a:pt x="1797" y="120"/>
                  <a:pt x="1944" y="128"/>
                </a:cubicBezTo>
                <a:cubicBezTo>
                  <a:pt x="1973" y="125"/>
                  <a:pt x="2003" y="126"/>
                  <a:pt x="2032" y="120"/>
                </a:cubicBezTo>
                <a:cubicBezTo>
                  <a:pt x="2044" y="118"/>
                  <a:pt x="2053" y="108"/>
                  <a:pt x="2064" y="104"/>
                </a:cubicBezTo>
                <a:cubicBezTo>
                  <a:pt x="2109" y="87"/>
                  <a:pt x="2161" y="68"/>
                  <a:pt x="2208" y="56"/>
                </a:cubicBezTo>
                <a:cubicBezTo>
                  <a:pt x="2259" y="59"/>
                  <a:pt x="2310" y="57"/>
                  <a:pt x="2360" y="64"/>
                </a:cubicBezTo>
                <a:cubicBezTo>
                  <a:pt x="2370" y="65"/>
                  <a:pt x="2375" y="76"/>
                  <a:pt x="2384" y="80"/>
                </a:cubicBezTo>
                <a:cubicBezTo>
                  <a:pt x="2399" y="87"/>
                  <a:pt x="2415" y="95"/>
                  <a:pt x="2432" y="96"/>
                </a:cubicBezTo>
                <a:cubicBezTo>
                  <a:pt x="2469" y="99"/>
                  <a:pt x="2507" y="101"/>
                  <a:pt x="2544" y="104"/>
                </a:cubicBezTo>
                <a:cubicBezTo>
                  <a:pt x="2585" y="112"/>
                  <a:pt x="2624" y="126"/>
                  <a:pt x="2664" y="136"/>
                </a:cubicBezTo>
                <a:cubicBezTo>
                  <a:pt x="2711" y="167"/>
                  <a:pt x="2760" y="176"/>
                  <a:pt x="2816" y="176"/>
                </a:cubicBezTo>
                <a:lnTo>
                  <a:pt x="0" y="184"/>
                </a:lnTo>
                <a:close/>
              </a:path>
            </a:pathLst>
          </a:custGeom>
          <a:solidFill>
            <a:srgbClr val="D1AB79"/>
          </a:solidFill>
          <a:ln w="9525">
            <a:solidFill>
              <a:schemeClr val="tx1"/>
            </a:solidFill>
            <a:round/>
            <a:headEnd/>
            <a:tailEnd/>
          </a:ln>
          <a:effectLst/>
        </p:spPr>
        <p:txBody>
          <a:bodyPr/>
          <a:lstStyle/>
          <a:p>
            <a:endParaRPr lang="es-ES"/>
          </a:p>
        </p:txBody>
      </p:sp>
      <p:sp>
        <p:nvSpPr>
          <p:cNvPr id="85226" name="Freeform 234"/>
          <p:cNvSpPr>
            <a:spLocks/>
          </p:cNvSpPr>
          <p:nvPr/>
        </p:nvSpPr>
        <p:spPr bwMode="auto">
          <a:xfrm>
            <a:off x="1371600" y="5886450"/>
            <a:ext cx="1525588" cy="338138"/>
          </a:xfrm>
          <a:custGeom>
            <a:avLst/>
            <a:gdLst/>
            <a:ahLst/>
            <a:cxnLst>
              <a:cxn ang="0">
                <a:pos x="0" y="213"/>
              </a:cxn>
              <a:cxn ang="0">
                <a:pos x="8" y="165"/>
              </a:cxn>
              <a:cxn ang="0">
                <a:pos x="96" y="117"/>
              </a:cxn>
              <a:cxn ang="0">
                <a:pos x="176" y="93"/>
              </a:cxn>
              <a:cxn ang="0">
                <a:pos x="352" y="45"/>
              </a:cxn>
              <a:cxn ang="0">
                <a:pos x="608" y="21"/>
              </a:cxn>
              <a:cxn ang="0">
                <a:pos x="776" y="53"/>
              </a:cxn>
              <a:cxn ang="0">
                <a:pos x="872" y="93"/>
              </a:cxn>
              <a:cxn ang="0">
                <a:pos x="888" y="117"/>
              </a:cxn>
              <a:cxn ang="0">
                <a:pos x="936" y="213"/>
              </a:cxn>
            </a:cxnLst>
            <a:rect l="0" t="0" r="r" b="b"/>
            <a:pathLst>
              <a:path w="961" h="213">
                <a:moveTo>
                  <a:pt x="0" y="213"/>
                </a:moveTo>
                <a:cubicBezTo>
                  <a:pt x="3" y="197"/>
                  <a:pt x="3" y="180"/>
                  <a:pt x="8" y="165"/>
                </a:cubicBezTo>
                <a:cubicBezTo>
                  <a:pt x="22" y="123"/>
                  <a:pt x="61" y="126"/>
                  <a:pt x="96" y="117"/>
                </a:cubicBezTo>
                <a:cubicBezTo>
                  <a:pt x="123" y="110"/>
                  <a:pt x="149" y="100"/>
                  <a:pt x="176" y="93"/>
                </a:cubicBezTo>
                <a:cubicBezTo>
                  <a:pt x="230" y="57"/>
                  <a:pt x="289" y="54"/>
                  <a:pt x="352" y="45"/>
                </a:cubicBezTo>
                <a:cubicBezTo>
                  <a:pt x="466" y="7"/>
                  <a:pt x="383" y="30"/>
                  <a:pt x="608" y="21"/>
                </a:cubicBezTo>
                <a:cubicBezTo>
                  <a:pt x="672" y="0"/>
                  <a:pt x="721" y="29"/>
                  <a:pt x="776" y="53"/>
                </a:cubicBezTo>
                <a:cubicBezTo>
                  <a:pt x="813" y="69"/>
                  <a:pt x="840" y="72"/>
                  <a:pt x="872" y="93"/>
                </a:cubicBezTo>
                <a:cubicBezTo>
                  <a:pt x="877" y="101"/>
                  <a:pt x="880" y="112"/>
                  <a:pt x="888" y="117"/>
                </a:cubicBezTo>
                <a:cubicBezTo>
                  <a:pt x="961" y="163"/>
                  <a:pt x="936" y="82"/>
                  <a:pt x="936" y="213"/>
                </a:cubicBezTo>
              </a:path>
            </a:pathLst>
          </a:custGeom>
          <a:solidFill>
            <a:srgbClr val="CC6600"/>
          </a:solidFill>
          <a:ln w="9525">
            <a:solidFill>
              <a:schemeClr val="tx1"/>
            </a:solidFill>
            <a:round/>
            <a:headEnd/>
            <a:tailEnd/>
          </a:ln>
          <a:effectLst/>
        </p:spPr>
        <p:txBody>
          <a:bodyPr/>
          <a:lstStyle/>
          <a:p>
            <a:endParaRPr lang="es-ES"/>
          </a:p>
        </p:txBody>
      </p:sp>
      <p:sp>
        <p:nvSpPr>
          <p:cNvPr id="85227" name="Freeform 235"/>
          <p:cNvSpPr>
            <a:spLocks/>
          </p:cNvSpPr>
          <p:nvPr/>
        </p:nvSpPr>
        <p:spPr bwMode="auto">
          <a:xfrm>
            <a:off x="2868613" y="5873750"/>
            <a:ext cx="1462087" cy="350838"/>
          </a:xfrm>
          <a:custGeom>
            <a:avLst/>
            <a:gdLst/>
            <a:ahLst/>
            <a:cxnLst>
              <a:cxn ang="0">
                <a:pos x="1" y="221"/>
              </a:cxn>
              <a:cxn ang="0">
                <a:pos x="9" y="141"/>
              </a:cxn>
              <a:cxn ang="0">
                <a:pos x="33" y="133"/>
              </a:cxn>
              <a:cxn ang="0">
                <a:pos x="73" y="93"/>
              </a:cxn>
              <a:cxn ang="0">
                <a:pos x="273" y="77"/>
              </a:cxn>
              <a:cxn ang="0">
                <a:pos x="441" y="29"/>
              </a:cxn>
              <a:cxn ang="0">
                <a:pos x="777" y="29"/>
              </a:cxn>
              <a:cxn ang="0">
                <a:pos x="785" y="53"/>
              </a:cxn>
              <a:cxn ang="0">
                <a:pos x="857" y="85"/>
              </a:cxn>
              <a:cxn ang="0">
                <a:pos x="905" y="141"/>
              </a:cxn>
              <a:cxn ang="0">
                <a:pos x="921" y="213"/>
              </a:cxn>
            </a:cxnLst>
            <a:rect l="0" t="0" r="r" b="b"/>
            <a:pathLst>
              <a:path w="921" h="221">
                <a:moveTo>
                  <a:pt x="1" y="221"/>
                </a:moveTo>
                <a:cubicBezTo>
                  <a:pt x="4" y="194"/>
                  <a:pt x="0" y="166"/>
                  <a:pt x="9" y="141"/>
                </a:cubicBezTo>
                <a:cubicBezTo>
                  <a:pt x="12" y="133"/>
                  <a:pt x="26" y="138"/>
                  <a:pt x="33" y="133"/>
                </a:cubicBezTo>
                <a:cubicBezTo>
                  <a:pt x="57" y="114"/>
                  <a:pt x="38" y="102"/>
                  <a:pt x="73" y="93"/>
                </a:cubicBezTo>
                <a:cubicBezTo>
                  <a:pt x="103" y="86"/>
                  <a:pt x="271" y="77"/>
                  <a:pt x="273" y="77"/>
                </a:cubicBezTo>
                <a:cubicBezTo>
                  <a:pt x="339" y="33"/>
                  <a:pt x="352" y="37"/>
                  <a:pt x="441" y="29"/>
                </a:cubicBezTo>
                <a:cubicBezTo>
                  <a:pt x="557" y="2"/>
                  <a:pt x="662" y="0"/>
                  <a:pt x="777" y="29"/>
                </a:cubicBezTo>
                <a:cubicBezTo>
                  <a:pt x="780" y="37"/>
                  <a:pt x="778" y="48"/>
                  <a:pt x="785" y="53"/>
                </a:cubicBezTo>
                <a:cubicBezTo>
                  <a:pt x="806" y="68"/>
                  <a:pt x="835" y="70"/>
                  <a:pt x="857" y="85"/>
                </a:cubicBezTo>
                <a:cubicBezTo>
                  <a:pt x="867" y="116"/>
                  <a:pt x="873" y="130"/>
                  <a:pt x="905" y="141"/>
                </a:cubicBezTo>
                <a:cubicBezTo>
                  <a:pt x="913" y="164"/>
                  <a:pt x="921" y="213"/>
                  <a:pt x="921" y="213"/>
                </a:cubicBezTo>
              </a:path>
            </a:pathLst>
          </a:custGeom>
          <a:solidFill>
            <a:srgbClr val="CC6600"/>
          </a:solidFill>
          <a:ln w="9525">
            <a:solidFill>
              <a:schemeClr val="tx1"/>
            </a:solidFill>
            <a:round/>
            <a:headEnd/>
            <a:tailEnd/>
          </a:ln>
          <a:effectLst/>
        </p:spPr>
        <p:txBody>
          <a:bodyPr/>
          <a:lstStyle/>
          <a:p>
            <a:endParaRPr lang="es-ES"/>
          </a:p>
        </p:txBody>
      </p:sp>
      <p:sp>
        <p:nvSpPr>
          <p:cNvPr id="85228" name="Freeform 236"/>
          <p:cNvSpPr>
            <a:spLocks/>
          </p:cNvSpPr>
          <p:nvPr/>
        </p:nvSpPr>
        <p:spPr bwMode="auto">
          <a:xfrm>
            <a:off x="4303713" y="5970588"/>
            <a:ext cx="1690687" cy="254000"/>
          </a:xfrm>
          <a:custGeom>
            <a:avLst/>
            <a:gdLst/>
            <a:ahLst/>
            <a:cxnLst>
              <a:cxn ang="0">
                <a:pos x="17" y="160"/>
              </a:cxn>
              <a:cxn ang="0">
                <a:pos x="89" y="40"/>
              </a:cxn>
              <a:cxn ang="0">
                <a:pos x="193" y="0"/>
              </a:cxn>
              <a:cxn ang="0">
                <a:pos x="665" y="8"/>
              </a:cxn>
              <a:cxn ang="0">
                <a:pos x="713" y="32"/>
              </a:cxn>
              <a:cxn ang="0">
                <a:pos x="801" y="48"/>
              </a:cxn>
              <a:cxn ang="0">
                <a:pos x="1009" y="104"/>
              </a:cxn>
              <a:cxn ang="0">
                <a:pos x="1065" y="152"/>
              </a:cxn>
            </a:cxnLst>
            <a:rect l="0" t="0" r="r" b="b"/>
            <a:pathLst>
              <a:path w="1065" h="160">
                <a:moveTo>
                  <a:pt x="17" y="160"/>
                </a:moveTo>
                <a:cubicBezTo>
                  <a:pt x="26" y="60"/>
                  <a:pt x="0" y="53"/>
                  <a:pt x="89" y="40"/>
                </a:cubicBezTo>
                <a:cubicBezTo>
                  <a:pt x="126" y="28"/>
                  <a:pt x="160" y="22"/>
                  <a:pt x="193" y="0"/>
                </a:cubicBezTo>
                <a:cubicBezTo>
                  <a:pt x="350" y="3"/>
                  <a:pt x="508" y="3"/>
                  <a:pt x="665" y="8"/>
                </a:cubicBezTo>
                <a:cubicBezTo>
                  <a:pt x="686" y="9"/>
                  <a:pt x="695" y="23"/>
                  <a:pt x="713" y="32"/>
                </a:cubicBezTo>
                <a:cubicBezTo>
                  <a:pt x="738" y="44"/>
                  <a:pt x="779" y="45"/>
                  <a:pt x="801" y="48"/>
                </a:cubicBezTo>
                <a:cubicBezTo>
                  <a:pt x="870" y="94"/>
                  <a:pt x="926" y="94"/>
                  <a:pt x="1009" y="104"/>
                </a:cubicBezTo>
                <a:cubicBezTo>
                  <a:pt x="1030" y="136"/>
                  <a:pt x="1040" y="127"/>
                  <a:pt x="1065" y="152"/>
                </a:cubicBezTo>
              </a:path>
            </a:pathLst>
          </a:custGeom>
          <a:solidFill>
            <a:srgbClr val="CC6600"/>
          </a:solidFill>
          <a:ln w="9525">
            <a:solidFill>
              <a:schemeClr val="tx1"/>
            </a:solidFill>
            <a:round/>
            <a:headEnd/>
            <a:tailEnd/>
          </a:ln>
          <a:effectLst/>
        </p:spPr>
        <p:txBody>
          <a:bodyPr/>
          <a:lstStyle/>
          <a:p>
            <a:endParaRPr lang="es-ES"/>
          </a:p>
        </p:txBody>
      </p:sp>
      <p:sp>
        <p:nvSpPr>
          <p:cNvPr id="85229" name="Freeform 237"/>
          <p:cNvSpPr>
            <a:spLocks/>
          </p:cNvSpPr>
          <p:nvPr/>
        </p:nvSpPr>
        <p:spPr bwMode="auto">
          <a:xfrm>
            <a:off x="5715000" y="5905500"/>
            <a:ext cx="1617663" cy="331788"/>
          </a:xfrm>
          <a:custGeom>
            <a:avLst/>
            <a:gdLst/>
            <a:ahLst/>
            <a:cxnLst>
              <a:cxn ang="0">
                <a:pos x="0" y="209"/>
              </a:cxn>
              <a:cxn ang="0">
                <a:pos x="184" y="193"/>
              </a:cxn>
              <a:cxn ang="0">
                <a:pos x="208" y="169"/>
              </a:cxn>
              <a:cxn ang="0">
                <a:pos x="344" y="145"/>
              </a:cxn>
              <a:cxn ang="0">
                <a:pos x="464" y="65"/>
              </a:cxn>
              <a:cxn ang="0">
                <a:pos x="512" y="25"/>
              </a:cxn>
              <a:cxn ang="0">
                <a:pos x="696" y="1"/>
              </a:cxn>
              <a:cxn ang="0">
                <a:pos x="848" y="25"/>
              </a:cxn>
              <a:cxn ang="0">
                <a:pos x="880" y="57"/>
              </a:cxn>
              <a:cxn ang="0">
                <a:pos x="896" y="81"/>
              </a:cxn>
              <a:cxn ang="0">
                <a:pos x="944" y="97"/>
              </a:cxn>
              <a:cxn ang="0">
                <a:pos x="968" y="113"/>
              </a:cxn>
              <a:cxn ang="0">
                <a:pos x="1008" y="121"/>
              </a:cxn>
              <a:cxn ang="0">
                <a:pos x="1008" y="201"/>
              </a:cxn>
            </a:cxnLst>
            <a:rect l="0" t="0" r="r" b="b"/>
            <a:pathLst>
              <a:path w="1019" h="209">
                <a:moveTo>
                  <a:pt x="0" y="209"/>
                </a:moveTo>
                <a:cubicBezTo>
                  <a:pt x="61" y="204"/>
                  <a:pt x="124" y="205"/>
                  <a:pt x="184" y="193"/>
                </a:cubicBezTo>
                <a:cubicBezTo>
                  <a:pt x="195" y="191"/>
                  <a:pt x="198" y="174"/>
                  <a:pt x="208" y="169"/>
                </a:cubicBezTo>
                <a:cubicBezTo>
                  <a:pt x="248" y="147"/>
                  <a:pt x="303" y="149"/>
                  <a:pt x="344" y="145"/>
                </a:cubicBezTo>
                <a:cubicBezTo>
                  <a:pt x="379" y="122"/>
                  <a:pt x="433" y="96"/>
                  <a:pt x="464" y="65"/>
                </a:cubicBezTo>
                <a:cubicBezTo>
                  <a:pt x="482" y="47"/>
                  <a:pt x="490" y="36"/>
                  <a:pt x="512" y="25"/>
                </a:cubicBezTo>
                <a:cubicBezTo>
                  <a:pt x="562" y="0"/>
                  <a:pt x="651" y="4"/>
                  <a:pt x="696" y="1"/>
                </a:cubicBezTo>
                <a:cubicBezTo>
                  <a:pt x="763" y="7"/>
                  <a:pt x="791" y="11"/>
                  <a:pt x="848" y="25"/>
                </a:cubicBezTo>
                <a:cubicBezTo>
                  <a:pt x="865" y="77"/>
                  <a:pt x="841" y="26"/>
                  <a:pt x="880" y="57"/>
                </a:cubicBezTo>
                <a:cubicBezTo>
                  <a:pt x="888" y="63"/>
                  <a:pt x="888" y="76"/>
                  <a:pt x="896" y="81"/>
                </a:cubicBezTo>
                <a:cubicBezTo>
                  <a:pt x="910" y="90"/>
                  <a:pt x="928" y="92"/>
                  <a:pt x="944" y="97"/>
                </a:cubicBezTo>
                <a:cubicBezTo>
                  <a:pt x="953" y="100"/>
                  <a:pt x="959" y="110"/>
                  <a:pt x="968" y="113"/>
                </a:cubicBezTo>
                <a:cubicBezTo>
                  <a:pt x="981" y="118"/>
                  <a:pt x="1002" y="109"/>
                  <a:pt x="1008" y="121"/>
                </a:cubicBezTo>
                <a:cubicBezTo>
                  <a:pt x="1019" y="145"/>
                  <a:pt x="1008" y="174"/>
                  <a:pt x="1008" y="201"/>
                </a:cubicBezTo>
              </a:path>
            </a:pathLst>
          </a:custGeom>
          <a:solidFill>
            <a:srgbClr val="CC6600"/>
          </a:solidFill>
          <a:ln w="9525">
            <a:solidFill>
              <a:schemeClr val="tx1"/>
            </a:solidFill>
            <a:round/>
            <a:headEnd/>
            <a:tailEnd/>
          </a:ln>
          <a:effectLst/>
        </p:spPr>
        <p:txBody>
          <a:bodyPr/>
          <a:lstStyle/>
          <a:p>
            <a:endParaRPr lang="es-ES"/>
          </a:p>
        </p:txBody>
      </p:sp>
      <p:sp>
        <p:nvSpPr>
          <p:cNvPr id="85230" name="Rectangle 238"/>
          <p:cNvSpPr>
            <a:spLocks noChangeArrowheads="1"/>
          </p:cNvSpPr>
          <p:nvPr/>
        </p:nvSpPr>
        <p:spPr bwMode="auto">
          <a:xfrm>
            <a:off x="2590800" y="1714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31" name="Rectangle 239"/>
          <p:cNvSpPr>
            <a:spLocks noChangeArrowheads="1"/>
          </p:cNvSpPr>
          <p:nvPr/>
        </p:nvSpPr>
        <p:spPr bwMode="auto">
          <a:xfrm>
            <a:off x="2971800" y="1714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32" name="Rectangle 240"/>
          <p:cNvSpPr>
            <a:spLocks noChangeArrowheads="1"/>
          </p:cNvSpPr>
          <p:nvPr/>
        </p:nvSpPr>
        <p:spPr bwMode="auto">
          <a:xfrm>
            <a:off x="3352800" y="1714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33" name="Rectangle 241"/>
          <p:cNvSpPr>
            <a:spLocks noChangeArrowheads="1"/>
          </p:cNvSpPr>
          <p:nvPr/>
        </p:nvSpPr>
        <p:spPr bwMode="auto">
          <a:xfrm>
            <a:off x="2209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34" name="Rectangle 242"/>
          <p:cNvSpPr>
            <a:spLocks noChangeArrowheads="1"/>
          </p:cNvSpPr>
          <p:nvPr/>
        </p:nvSpPr>
        <p:spPr bwMode="auto">
          <a:xfrm>
            <a:off x="2590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35" name="Rectangle 243"/>
          <p:cNvSpPr>
            <a:spLocks noChangeArrowheads="1"/>
          </p:cNvSpPr>
          <p:nvPr/>
        </p:nvSpPr>
        <p:spPr bwMode="auto">
          <a:xfrm>
            <a:off x="2971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36" name="Rectangle 244"/>
          <p:cNvSpPr>
            <a:spLocks noChangeArrowheads="1"/>
          </p:cNvSpPr>
          <p:nvPr/>
        </p:nvSpPr>
        <p:spPr bwMode="auto">
          <a:xfrm>
            <a:off x="3352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37" name="Rectangle 245"/>
          <p:cNvSpPr>
            <a:spLocks noChangeArrowheads="1"/>
          </p:cNvSpPr>
          <p:nvPr/>
        </p:nvSpPr>
        <p:spPr bwMode="auto">
          <a:xfrm>
            <a:off x="3733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38" name="Rectangle 246"/>
          <p:cNvSpPr>
            <a:spLocks noChangeArrowheads="1"/>
          </p:cNvSpPr>
          <p:nvPr/>
        </p:nvSpPr>
        <p:spPr bwMode="auto">
          <a:xfrm>
            <a:off x="4114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39" name="Rectangle 247"/>
          <p:cNvSpPr>
            <a:spLocks noChangeArrowheads="1"/>
          </p:cNvSpPr>
          <p:nvPr/>
        </p:nvSpPr>
        <p:spPr bwMode="auto">
          <a:xfrm>
            <a:off x="4495800" y="2476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0" name="Rectangle 248"/>
          <p:cNvSpPr>
            <a:spLocks noChangeArrowheads="1"/>
          </p:cNvSpPr>
          <p:nvPr/>
        </p:nvSpPr>
        <p:spPr bwMode="auto">
          <a:xfrm>
            <a:off x="2209800" y="2476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1" name="Rectangle 249"/>
          <p:cNvSpPr>
            <a:spLocks noChangeArrowheads="1"/>
          </p:cNvSpPr>
          <p:nvPr/>
        </p:nvSpPr>
        <p:spPr bwMode="auto">
          <a:xfrm>
            <a:off x="2590800" y="2476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2" name="Rectangle 250"/>
          <p:cNvSpPr>
            <a:spLocks noChangeArrowheads="1"/>
          </p:cNvSpPr>
          <p:nvPr/>
        </p:nvSpPr>
        <p:spPr bwMode="auto">
          <a:xfrm>
            <a:off x="2971800" y="2476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3" name="Rectangle 251"/>
          <p:cNvSpPr>
            <a:spLocks noChangeArrowheads="1"/>
          </p:cNvSpPr>
          <p:nvPr/>
        </p:nvSpPr>
        <p:spPr bwMode="auto">
          <a:xfrm>
            <a:off x="3352800" y="2476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4" name="Rectangle 252"/>
          <p:cNvSpPr>
            <a:spLocks noChangeArrowheads="1"/>
          </p:cNvSpPr>
          <p:nvPr/>
        </p:nvSpPr>
        <p:spPr bwMode="auto">
          <a:xfrm>
            <a:off x="3733800" y="2476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5" name="Rectangle 253"/>
          <p:cNvSpPr>
            <a:spLocks noChangeArrowheads="1"/>
          </p:cNvSpPr>
          <p:nvPr/>
        </p:nvSpPr>
        <p:spPr bwMode="auto">
          <a:xfrm>
            <a:off x="4114800" y="2476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6" name="Rectangle 254"/>
          <p:cNvSpPr>
            <a:spLocks noChangeArrowheads="1"/>
          </p:cNvSpPr>
          <p:nvPr/>
        </p:nvSpPr>
        <p:spPr bwMode="auto">
          <a:xfrm>
            <a:off x="4495800" y="2857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7" name="Rectangle 255"/>
          <p:cNvSpPr>
            <a:spLocks noChangeArrowheads="1"/>
          </p:cNvSpPr>
          <p:nvPr/>
        </p:nvSpPr>
        <p:spPr bwMode="auto">
          <a:xfrm>
            <a:off x="2590800" y="2857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8" name="Rectangle 256"/>
          <p:cNvSpPr>
            <a:spLocks noChangeArrowheads="1"/>
          </p:cNvSpPr>
          <p:nvPr/>
        </p:nvSpPr>
        <p:spPr bwMode="auto">
          <a:xfrm>
            <a:off x="2971800" y="2857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49" name="Rectangle 257"/>
          <p:cNvSpPr>
            <a:spLocks noChangeArrowheads="1"/>
          </p:cNvSpPr>
          <p:nvPr/>
        </p:nvSpPr>
        <p:spPr bwMode="auto">
          <a:xfrm>
            <a:off x="3352800" y="2857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50" name="Rectangle 258"/>
          <p:cNvSpPr>
            <a:spLocks noChangeArrowheads="1"/>
          </p:cNvSpPr>
          <p:nvPr/>
        </p:nvSpPr>
        <p:spPr bwMode="auto">
          <a:xfrm>
            <a:off x="3733800" y="2857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51" name="Rectangle 259"/>
          <p:cNvSpPr>
            <a:spLocks noChangeArrowheads="1"/>
          </p:cNvSpPr>
          <p:nvPr/>
        </p:nvSpPr>
        <p:spPr bwMode="auto">
          <a:xfrm>
            <a:off x="4114800" y="2857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52" name="Rectangle 260"/>
          <p:cNvSpPr>
            <a:spLocks noChangeArrowheads="1"/>
          </p:cNvSpPr>
          <p:nvPr/>
        </p:nvSpPr>
        <p:spPr bwMode="auto">
          <a:xfrm>
            <a:off x="4876800" y="2476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53" name="Rectangle 261" descr="Confeti pequeño"/>
          <p:cNvSpPr>
            <a:spLocks noChangeArrowheads="1"/>
          </p:cNvSpPr>
          <p:nvPr/>
        </p:nvSpPr>
        <p:spPr bwMode="auto">
          <a:xfrm>
            <a:off x="1828800" y="1333500"/>
            <a:ext cx="762000" cy="762000"/>
          </a:xfrm>
          <a:prstGeom prst="rect">
            <a:avLst/>
          </a:prstGeom>
          <a:pattFill prst="smConfetti">
            <a:fgClr>
              <a:srgbClr val="FF3300">
                <a:alpha val="50000"/>
              </a:srgbClr>
            </a:fgClr>
            <a:bgClr>
              <a:srgbClr val="FFFFFF">
                <a:alpha val="50000"/>
              </a:srgbClr>
            </a:bgClr>
          </a:pattFill>
          <a:ln w="9525">
            <a:solidFill>
              <a:schemeClr val="tx1"/>
            </a:solidFill>
            <a:miter lim="800000"/>
            <a:headEnd/>
            <a:tailEnd/>
          </a:ln>
          <a:effectLst/>
        </p:spPr>
        <p:txBody>
          <a:bodyPr wrap="none" anchor="ctr"/>
          <a:lstStyle/>
          <a:p>
            <a:endParaRPr lang="es-ES"/>
          </a:p>
        </p:txBody>
      </p:sp>
      <p:sp>
        <p:nvSpPr>
          <p:cNvPr id="85254" name="Rectangle 262"/>
          <p:cNvSpPr>
            <a:spLocks noChangeArrowheads="1"/>
          </p:cNvSpPr>
          <p:nvPr/>
        </p:nvSpPr>
        <p:spPr bwMode="auto">
          <a:xfrm>
            <a:off x="5257800" y="2476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55" name="Rectangle 263"/>
          <p:cNvSpPr>
            <a:spLocks noChangeArrowheads="1"/>
          </p:cNvSpPr>
          <p:nvPr/>
        </p:nvSpPr>
        <p:spPr bwMode="auto">
          <a:xfrm>
            <a:off x="4876800" y="2857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56" name="Line 264"/>
          <p:cNvSpPr>
            <a:spLocks noChangeShapeType="1"/>
          </p:cNvSpPr>
          <p:nvPr/>
        </p:nvSpPr>
        <p:spPr bwMode="auto">
          <a:xfrm flipH="1" flipV="1">
            <a:off x="2667000" y="1790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57" name="Line 265"/>
          <p:cNvSpPr>
            <a:spLocks noChangeShapeType="1"/>
          </p:cNvSpPr>
          <p:nvPr/>
        </p:nvSpPr>
        <p:spPr bwMode="auto">
          <a:xfrm flipH="1" flipV="1">
            <a:off x="3429000" y="1790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58" name="Line 266"/>
          <p:cNvSpPr>
            <a:spLocks noChangeShapeType="1"/>
          </p:cNvSpPr>
          <p:nvPr/>
        </p:nvSpPr>
        <p:spPr bwMode="auto">
          <a:xfrm flipH="1" flipV="1">
            <a:off x="3048000" y="1790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59" name="Line 267"/>
          <p:cNvSpPr>
            <a:spLocks noChangeShapeType="1"/>
          </p:cNvSpPr>
          <p:nvPr/>
        </p:nvSpPr>
        <p:spPr bwMode="auto">
          <a:xfrm flipH="1" flipV="1">
            <a:off x="2286000" y="2171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0" name="Line 268"/>
          <p:cNvSpPr>
            <a:spLocks noChangeShapeType="1"/>
          </p:cNvSpPr>
          <p:nvPr/>
        </p:nvSpPr>
        <p:spPr bwMode="auto">
          <a:xfrm flipH="1" flipV="1">
            <a:off x="2667000" y="2171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1" name="Line 269"/>
          <p:cNvSpPr>
            <a:spLocks noChangeShapeType="1"/>
          </p:cNvSpPr>
          <p:nvPr/>
        </p:nvSpPr>
        <p:spPr bwMode="auto">
          <a:xfrm flipH="1">
            <a:off x="2667000" y="1790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2" name="Line 270"/>
          <p:cNvSpPr>
            <a:spLocks noChangeShapeType="1"/>
          </p:cNvSpPr>
          <p:nvPr/>
        </p:nvSpPr>
        <p:spPr bwMode="auto">
          <a:xfrm flipV="1">
            <a:off x="2667000" y="1790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3" name="Line 271"/>
          <p:cNvSpPr>
            <a:spLocks noChangeShapeType="1"/>
          </p:cNvSpPr>
          <p:nvPr/>
        </p:nvSpPr>
        <p:spPr bwMode="auto">
          <a:xfrm flipV="1">
            <a:off x="3048000" y="1790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4" name="Line 272"/>
          <p:cNvSpPr>
            <a:spLocks noChangeShapeType="1"/>
          </p:cNvSpPr>
          <p:nvPr/>
        </p:nvSpPr>
        <p:spPr bwMode="auto">
          <a:xfrm flipV="1">
            <a:off x="3429000" y="1790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5" name="Line 273"/>
          <p:cNvSpPr>
            <a:spLocks noChangeShapeType="1"/>
          </p:cNvSpPr>
          <p:nvPr/>
        </p:nvSpPr>
        <p:spPr bwMode="auto">
          <a:xfrm flipV="1">
            <a:off x="2286000" y="2171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6" name="Line 274"/>
          <p:cNvSpPr>
            <a:spLocks noChangeShapeType="1"/>
          </p:cNvSpPr>
          <p:nvPr/>
        </p:nvSpPr>
        <p:spPr bwMode="auto">
          <a:xfrm flipV="1">
            <a:off x="2667000" y="2171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7" name="Line 275"/>
          <p:cNvSpPr>
            <a:spLocks noChangeShapeType="1"/>
          </p:cNvSpPr>
          <p:nvPr/>
        </p:nvSpPr>
        <p:spPr bwMode="auto">
          <a:xfrm flipH="1" flipV="1">
            <a:off x="3048000" y="2171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8" name="Line 276"/>
          <p:cNvSpPr>
            <a:spLocks noChangeShapeType="1"/>
          </p:cNvSpPr>
          <p:nvPr/>
        </p:nvSpPr>
        <p:spPr bwMode="auto">
          <a:xfrm>
            <a:off x="2667000" y="1790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69" name="Line 277"/>
          <p:cNvSpPr>
            <a:spLocks noChangeShapeType="1"/>
          </p:cNvSpPr>
          <p:nvPr/>
        </p:nvSpPr>
        <p:spPr bwMode="auto">
          <a:xfrm flipH="1">
            <a:off x="3048000" y="1790700"/>
            <a:ext cx="228600" cy="228600"/>
          </a:xfrm>
          <a:prstGeom prst="line">
            <a:avLst/>
          </a:prstGeom>
          <a:noFill/>
          <a:ln w="9525">
            <a:solidFill>
              <a:schemeClr val="tx1"/>
            </a:solidFill>
            <a:round/>
            <a:headEnd/>
            <a:tailEnd type="triangle" w="med" len="med"/>
          </a:ln>
          <a:effectLst/>
        </p:spPr>
        <p:txBody>
          <a:bodyPr/>
          <a:lstStyle/>
          <a:p>
            <a:endParaRPr lang="es-ES"/>
          </a:p>
        </p:txBody>
      </p:sp>
      <p:sp>
        <p:nvSpPr>
          <p:cNvPr id="85270" name="Freeform 278"/>
          <p:cNvSpPr>
            <a:spLocks/>
          </p:cNvSpPr>
          <p:nvPr/>
        </p:nvSpPr>
        <p:spPr bwMode="auto">
          <a:xfrm>
            <a:off x="2667000" y="6008688"/>
            <a:ext cx="3505200" cy="228600"/>
          </a:xfrm>
          <a:custGeom>
            <a:avLst/>
            <a:gdLst/>
            <a:ahLst/>
            <a:cxnLst>
              <a:cxn ang="0">
                <a:pos x="0" y="144"/>
              </a:cxn>
              <a:cxn ang="0">
                <a:pos x="960" y="0"/>
              </a:cxn>
              <a:cxn ang="0">
                <a:pos x="2208" y="144"/>
              </a:cxn>
            </a:cxnLst>
            <a:rect l="0" t="0" r="r" b="b"/>
            <a:pathLst>
              <a:path w="2208" h="144">
                <a:moveTo>
                  <a:pt x="0" y="144"/>
                </a:moveTo>
                <a:cubicBezTo>
                  <a:pt x="296" y="72"/>
                  <a:pt x="592" y="0"/>
                  <a:pt x="960" y="0"/>
                </a:cubicBezTo>
                <a:cubicBezTo>
                  <a:pt x="1328" y="0"/>
                  <a:pt x="2000" y="120"/>
                  <a:pt x="2208" y="144"/>
                </a:cubicBezTo>
              </a:path>
            </a:pathLst>
          </a:custGeom>
          <a:solidFill>
            <a:srgbClr val="993300"/>
          </a:solidFill>
          <a:ln w="9525">
            <a:solidFill>
              <a:schemeClr val="tx1"/>
            </a:solidFill>
            <a:round/>
            <a:headEnd/>
            <a:tailEnd/>
          </a:ln>
          <a:effectLst/>
        </p:spPr>
        <p:txBody>
          <a:bodyPr/>
          <a:lstStyle/>
          <a:p>
            <a:endParaRPr lang="es-ES"/>
          </a:p>
        </p:txBody>
      </p:sp>
      <p:sp>
        <p:nvSpPr>
          <p:cNvPr id="85271" name="Line 279"/>
          <p:cNvSpPr>
            <a:spLocks noChangeShapeType="1"/>
          </p:cNvSpPr>
          <p:nvPr/>
        </p:nvSpPr>
        <p:spPr bwMode="auto">
          <a:xfrm>
            <a:off x="1371600" y="6237288"/>
            <a:ext cx="5943600" cy="0"/>
          </a:xfrm>
          <a:prstGeom prst="line">
            <a:avLst/>
          </a:prstGeom>
          <a:noFill/>
          <a:ln w="25400">
            <a:solidFill>
              <a:srgbClr val="C0C0C0"/>
            </a:solidFill>
            <a:round/>
            <a:headEnd/>
            <a:tailEnd/>
          </a:ln>
          <a:effectLst/>
        </p:spPr>
        <p:txBody>
          <a:bodyPr/>
          <a:lstStyle/>
          <a:p>
            <a:endParaRPr lang="es-ES"/>
          </a:p>
        </p:txBody>
      </p:sp>
      <p:sp>
        <p:nvSpPr>
          <p:cNvPr id="85272" name="Rectangle 280"/>
          <p:cNvSpPr>
            <a:spLocks noChangeArrowheads="1"/>
          </p:cNvSpPr>
          <p:nvPr/>
        </p:nvSpPr>
        <p:spPr bwMode="auto">
          <a:xfrm>
            <a:off x="4495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73" name="Rectangle 281"/>
          <p:cNvSpPr>
            <a:spLocks noChangeArrowheads="1"/>
          </p:cNvSpPr>
          <p:nvPr/>
        </p:nvSpPr>
        <p:spPr bwMode="auto">
          <a:xfrm>
            <a:off x="4876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74" name="Rectangle 282"/>
          <p:cNvSpPr>
            <a:spLocks noChangeArrowheads="1"/>
          </p:cNvSpPr>
          <p:nvPr/>
        </p:nvSpPr>
        <p:spPr bwMode="auto">
          <a:xfrm>
            <a:off x="5257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sp>
        <p:nvSpPr>
          <p:cNvPr id="85275" name="Rectangle 283"/>
          <p:cNvSpPr>
            <a:spLocks noChangeArrowheads="1"/>
          </p:cNvSpPr>
          <p:nvPr/>
        </p:nvSpPr>
        <p:spPr bwMode="auto">
          <a:xfrm>
            <a:off x="5638800" y="2095500"/>
            <a:ext cx="381000" cy="381000"/>
          </a:xfrm>
          <a:prstGeom prst="rect">
            <a:avLst/>
          </a:prstGeom>
          <a:solidFill>
            <a:srgbClr val="CCFFFF">
              <a:alpha val="50000"/>
            </a:srgbClr>
          </a:solidFill>
          <a:ln w="9525">
            <a:solidFill>
              <a:schemeClr val="tx1"/>
            </a:solidFill>
            <a:miter lim="800000"/>
            <a:headEnd/>
            <a:tailEnd/>
          </a:ln>
          <a:effectLst/>
        </p:spPr>
        <p:txBody>
          <a:bodyPr wrap="none" anchor="ctr"/>
          <a:lstStyle/>
          <a:p>
            <a:endParaRPr lang="es-ES"/>
          </a:p>
        </p:txBody>
      </p:sp>
      <p:pic>
        <p:nvPicPr>
          <p:cNvPr id="85276" name="Picture 284" descr="andalucia"/>
          <p:cNvPicPr>
            <a:picLocks noChangeAspect="1" noChangeArrowheads="1"/>
          </p:cNvPicPr>
          <p:nvPr/>
        </p:nvPicPr>
        <p:blipFill>
          <a:blip r:embed="rId3" cstate="print"/>
          <a:srcRect b="16191"/>
          <a:stretch>
            <a:fillRect/>
          </a:stretch>
        </p:blipFill>
        <p:spPr bwMode="auto">
          <a:xfrm>
            <a:off x="304800" y="1714500"/>
            <a:ext cx="6553200" cy="3352800"/>
          </a:xfrm>
          <a:prstGeom prst="rect">
            <a:avLst/>
          </a:prstGeom>
          <a:noFill/>
        </p:spPr>
      </p:pic>
      <p:sp>
        <p:nvSpPr>
          <p:cNvPr id="85277" name="Line 285"/>
          <p:cNvSpPr>
            <a:spLocks noChangeShapeType="1"/>
          </p:cNvSpPr>
          <p:nvPr/>
        </p:nvSpPr>
        <p:spPr bwMode="auto">
          <a:xfrm>
            <a:off x="2819400" y="2019300"/>
            <a:ext cx="1465263" cy="4002088"/>
          </a:xfrm>
          <a:prstGeom prst="line">
            <a:avLst/>
          </a:prstGeom>
          <a:noFill/>
          <a:ln w="12700">
            <a:solidFill>
              <a:srgbClr val="800000"/>
            </a:solidFill>
            <a:round/>
            <a:headEnd/>
            <a:tailEnd type="triangle" w="lg" len="lg"/>
          </a:ln>
          <a:effectLst/>
        </p:spPr>
        <p:txBody>
          <a:bodyPr/>
          <a:lstStyle/>
          <a:p>
            <a:endParaRPr lang="es-ES"/>
          </a:p>
        </p:txBody>
      </p:sp>
      <p:sp>
        <p:nvSpPr>
          <p:cNvPr id="85278" name="Text Box 286"/>
          <p:cNvSpPr txBox="1">
            <a:spLocks noChangeArrowheads="1"/>
          </p:cNvSpPr>
          <p:nvPr/>
        </p:nvSpPr>
        <p:spPr bwMode="auto">
          <a:xfrm>
            <a:off x="6359525" y="2320925"/>
            <a:ext cx="3810000" cy="3285515"/>
          </a:xfrm>
          <a:prstGeom prst="rect">
            <a:avLst/>
          </a:prstGeom>
          <a:noFill/>
          <a:ln w="9525">
            <a:noFill/>
            <a:miter lim="800000"/>
            <a:headEnd/>
            <a:tailEnd/>
          </a:ln>
          <a:effectLst/>
        </p:spPr>
        <p:txBody>
          <a:bodyPr>
            <a:spAutoFit/>
          </a:bodyPr>
          <a:lstStyle/>
          <a:p>
            <a:pPr marL="800100" lvl="1" indent="-342900">
              <a:spcBef>
                <a:spcPct val="50000"/>
              </a:spcBef>
              <a:buFontTx/>
              <a:buAutoNum type="arabicPeriod"/>
            </a:pPr>
            <a:r>
              <a:rPr lang="es-ES" sz="1100" b="1" dirty="0" smtClean="0">
                <a:latin typeface="+mj-lt"/>
              </a:rPr>
              <a:t>Auto-ocultación</a:t>
            </a:r>
            <a:endParaRPr lang="es-ES" sz="1100" b="1" dirty="0">
              <a:latin typeface="+mj-lt"/>
            </a:endParaRPr>
          </a:p>
          <a:p>
            <a:pPr marL="800100" lvl="1" indent="-342900">
              <a:spcBef>
                <a:spcPct val="50000"/>
              </a:spcBef>
              <a:buFontTx/>
              <a:buAutoNum type="arabicPeriod"/>
            </a:pPr>
            <a:r>
              <a:rPr lang="es-ES_tradnl" sz="1100" b="1" dirty="0" smtClean="0">
                <a:latin typeface="+mj-lt"/>
              </a:rPr>
              <a:t>Horizontes lejanos</a:t>
            </a:r>
          </a:p>
          <a:p>
            <a:pPr marL="1257300" lvl="2" indent="-342900">
              <a:spcBef>
                <a:spcPct val="50000"/>
              </a:spcBef>
              <a:buFont typeface="Arial" pitchFamily="34" charset="0"/>
              <a:buChar char="•"/>
            </a:pPr>
            <a:r>
              <a:rPr lang="es-ES_tradnl" sz="1000" b="1" dirty="0" smtClean="0">
                <a:latin typeface="+mj-lt"/>
              </a:rPr>
              <a:t>Stewart optimizado</a:t>
            </a:r>
          </a:p>
          <a:p>
            <a:pPr marL="1257300" lvl="2" indent="-342900">
              <a:spcBef>
                <a:spcPct val="50000"/>
              </a:spcBef>
              <a:buFont typeface="Arial" pitchFamily="34" charset="0"/>
              <a:buChar char="•"/>
            </a:pPr>
            <a:r>
              <a:rPr lang="es-ES_tradnl" sz="1000" b="1" dirty="0" smtClean="0">
                <a:latin typeface="+mj-lt"/>
              </a:rPr>
              <a:t>Distancia &gt; 10km</a:t>
            </a:r>
          </a:p>
          <a:p>
            <a:pPr marL="1257300" lvl="2" indent="-342900">
              <a:spcBef>
                <a:spcPct val="50000"/>
              </a:spcBef>
              <a:buFont typeface="Arial" pitchFamily="34" charset="0"/>
              <a:buChar char="•"/>
            </a:pPr>
            <a:r>
              <a:rPr lang="es-ES_tradnl" sz="1000" b="1" dirty="0" smtClean="0">
                <a:latin typeface="+mj-lt"/>
              </a:rPr>
              <a:t>Baja resolución</a:t>
            </a:r>
          </a:p>
          <a:p>
            <a:pPr marL="1257300" lvl="2" indent="-342900">
              <a:spcBef>
                <a:spcPct val="50000"/>
              </a:spcBef>
              <a:buFont typeface="Arial" pitchFamily="34" charset="0"/>
              <a:buChar char="•"/>
            </a:pPr>
            <a:r>
              <a:rPr lang="es-ES_tradnl" sz="1000" b="1" dirty="0" smtClean="0">
                <a:latin typeface="+mj-lt"/>
              </a:rPr>
              <a:t>Malla 200m</a:t>
            </a:r>
          </a:p>
          <a:p>
            <a:pPr marL="1257300" lvl="2" indent="-342900">
              <a:spcBef>
                <a:spcPct val="50000"/>
              </a:spcBef>
              <a:buFontTx/>
              <a:buAutoNum type="arabicPeriod"/>
            </a:pPr>
            <a:endParaRPr lang="es-ES" sz="1000" b="1" dirty="0">
              <a:latin typeface="+mj-lt"/>
            </a:endParaRPr>
          </a:p>
          <a:p>
            <a:pPr marL="800100" lvl="1" indent="-342900">
              <a:spcBef>
                <a:spcPct val="50000"/>
              </a:spcBef>
              <a:buFontTx/>
              <a:buAutoNum type="arabicPeriod"/>
            </a:pPr>
            <a:r>
              <a:rPr lang="es-ES" sz="1100" b="1" dirty="0" smtClean="0">
                <a:latin typeface="+mj-lt"/>
              </a:rPr>
              <a:t>Horizontes próximos</a:t>
            </a:r>
          </a:p>
          <a:p>
            <a:pPr marL="1257300" lvl="2" indent="-342900">
              <a:spcBef>
                <a:spcPct val="50000"/>
              </a:spcBef>
              <a:buFont typeface="Arial" pitchFamily="34" charset="0"/>
              <a:buChar char="•"/>
            </a:pPr>
            <a:r>
              <a:rPr lang="es-ES_tradnl" sz="1000" b="1" dirty="0" smtClean="0">
                <a:latin typeface="+mj-lt"/>
              </a:rPr>
              <a:t>Distancia &lt; 10km</a:t>
            </a:r>
            <a:endParaRPr lang="es-ES" sz="1000" b="1" dirty="0" smtClean="0">
              <a:latin typeface="+mj-lt"/>
            </a:endParaRPr>
          </a:p>
          <a:p>
            <a:pPr marL="1257300" lvl="2" indent="-342900">
              <a:spcBef>
                <a:spcPct val="50000"/>
              </a:spcBef>
              <a:buFont typeface="Arial" pitchFamily="34" charset="0"/>
              <a:buChar char="•"/>
            </a:pPr>
            <a:r>
              <a:rPr lang="es-ES_tradnl" sz="1000" b="1" dirty="0" smtClean="0">
                <a:latin typeface="+mj-lt"/>
              </a:rPr>
              <a:t>Resolución media 10m</a:t>
            </a:r>
            <a:endParaRPr lang="es-ES" sz="1000" b="1" dirty="0">
              <a:latin typeface="+mj-lt"/>
            </a:endParaRPr>
          </a:p>
          <a:p>
            <a:pPr marL="1257300" lvl="2" indent="-342900">
              <a:spcBef>
                <a:spcPct val="50000"/>
              </a:spcBef>
              <a:buFont typeface="Arial" pitchFamily="34" charset="0"/>
              <a:buChar char="•"/>
            </a:pPr>
            <a:r>
              <a:rPr lang="es-ES_tradnl" sz="1000" b="1" dirty="0" smtClean="0">
                <a:latin typeface="+mj-lt"/>
              </a:rPr>
              <a:t>Stewart paralelizado</a:t>
            </a:r>
          </a:p>
          <a:p>
            <a:pPr marL="1257300" lvl="2" indent="-342900">
              <a:spcBef>
                <a:spcPct val="50000"/>
              </a:spcBef>
              <a:buFont typeface="Arial" pitchFamily="34" charset="0"/>
              <a:buChar char="•"/>
            </a:pPr>
            <a:r>
              <a:rPr lang="es-ES_tradnl" sz="1000" b="1" dirty="0" smtClean="0">
                <a:latin typeface="+mj-lt"/>
              </a:rPr>
              <a:t>Cálculo por cuadrantes</a:t>
            </a:r>
            <a:r>
              <a:rPr lang="es-ES" sz="1000" b="1" dirty="0" smtClean="0">
                <a:latin typeface="+mj-lt"/>
              </a:rPr>
              <a:t> </a:t>
            </a:r>
            <a:endParaRPr lang="es-ES" sz="1000" b="1" dirty="0">
              <a:latin typeface="+mj-lt"/>
            </a:endParaRPr>
          </a:p>
          <a:p>
            <a:pPr marL="1257300" lvl="2" indent="-342900">
              <a:spcBef>
                <a:spcPct val="50000"/>
              </a:spcBef>
            </a:pPr>
            <a:r>
              <a:rPr lang="es-ES" sz="1000" b="1" dirty="0" smtClean="0">
                <a:latin typeface="+mj-lt"/>
              </a:rPr>
              <a:t>          NO</a:t>
            </a:r>
            <a:r>
              <a:rPr lang="es-ES" sz="1000" b="1" dirty="0">
                <a:latin typeface="+mj-lt"/>
              </a:rPr>
              <a:t>, NE, SE y SO:</a:t>
            </a:r>
          </a:p>
          <a:p>
            <a:pPr marL="800100" lvl="1" indent="-342900">
              <a:spcBef>
                <a:spcPct val="50000"/>
              </a:spcBef>
            </a:pPr>
            <a:endParaRPr lang="es-ES" sz="1000" b="1" dirty="0">
              <a:latin typeface="+mj-lt"/>
            </a:endParaRPr>
          </a:p>
        </p:txBody>
      </p:sp>
      <p:sp>
        <p:nvSpPr>
          <p:cNvPr id="85279" name="Text Box 287"/>
          <p:cNvSpPr txBox="1">
            <a:spLocks noChangeArrowheads="1"/>
          </p:cNvSpPr>
          <p:nvPr/>
        </p:nvSpPr>
        <p:spPr bwMode="auto">
          <a:xfrm>
            <a:off x="4191000" y="6161088"/>
            <a:ext cx="304800" cy="366712"/>
          </a:xfrm>
          <a:prstGeom prst="rect">
            <a:avLst/>
          </a:prstGeom>
          <a:noFill/>
          <a:ln w="9525">
            <a:noFill/>
            <a:miter lim="800000"/>
            <a:headEnd/>
            <a:tailEnd/>
          </a:ln>
          <a:effectLst/>
        </p:spPr>
        <p:txBody>
          <a:bodyPr>
            <a:spAutoFit/>
          </a:bodyPr>
          <a:lstStyle/>
          <a:p>
            <a:pPr>
              <a:spcBef>
                <a:spcPct val="50000"/>
              </a:spcBef>
            </a:pPr>
            <a:r>
              <a:rPr lang="es-ES">
                <a:latin typeface="Arial" charset="0"/>
              </a:rPr>
              <a:t>S</a:t>
            </a:r>
          </a:p>
        </p:txBody>
      </p:sp>
      <p:sp>
        <p:nvSpPr>
          <p:cNvPr id="85280" name="Text Box 288"/>
          <p:cNvSpPr txBox="1">
            <a:spLocks noChangeArrowheads="1"/>
          </p:cNvSpPr>
          <p:nvPr/>
        </p:nvSpPr>
        <p:spPr bwMode="auto">
          <a:xfrm>
            <a:off x="1066800" y="6161088"/>
            <a:ext cx="304800" cy="366712"/>
          </a:xfrm>
          <a:prstGeom prst="rect">
            <a:avLst/>
          </a:prstGeom>
          <a:noFill/>
          <a:ln w="9525">
            <a:noFill/>
            <a:miter lim="800000"/>
            <a:headEnd/>
            <a:tailEnd/>
          </a:ln>
          <a:effectLst/>
        </p:spPr>
        <p:txBody>
          <a:bodyPr>
            <a:spAutoFit/>
          </a:bodyPr>
          <a:lstStyle/>
          <a:p>
            <a:pPr>
              <a:spcBef>
                <a:spcPct val="50000"/>
              </a:spcBef>
            </a:pPr>
            <a:r>
              <a:rPr lang="es-ES">
                <a:latin typeface="Arial" charset="0"/>
              </a:rPr>
              <a:t>N</a:t>
            </a:r>
          </a:p>
        </p:txBody>
      </p:sp>
      <p:sp>
        <p:nvSpPr>
          <p:cNvPr id="85281" name="Text Box 289"/>
          <p:cNvSpPr txBox="1">
            <a:spLocks noChangeArrowheads="1"/>
          </p:cNvSpPr>
          <p:nvPr/>
        </p:nvSpPr>
        <p:spPr bwMode="auto">
          <a:xfrm>
            <a:off x="7239000" y="6161088"/>
            <a:ext cx="304800" cy="366712"/>
          </a:xfrm>
          <a:prstGeom prst="rect">
            <a:avLst/>
          </a:prstGeom>
          <a:noFill/>
          <a:ln w="9525">
            <a:noFill/>
            <a:miter lim="800000"/>
            <a:headEnd/>
            <a:tailEnd/>
          </a:ln>
          <a:effectLst/>
        </p:spPr>
        <p:txBody>
          <a:bodyPr>
            <a:spAutoFit/>
          </a:bodyPr>
          <a:lstStyle/>
          <a:p>
            <a:pPr>
              <a:spcBef>
                <a:spcPct val="50000"/>
              </a:spcBef>
            </a:pPr>
            <a:r>
              <a:rPr lang="es-ES">
                <a:latin typeface="Arial" charset="0"/>
              </a:rPr>
              <a:t>N</a:t>
            </a:r>
          </a:p>
        </p:txBody>
      </p:sp>
      <p:sp>
        <p:nvSpPr>
          <p:cNvPr id="85282" name="Text Box 290"/>
          <p:cNvSpPr txBox="1">
            <a:spLocks noChangeArrowheads="1"/>
          </p:cNvSpPr>
          <p:nvPr/>
        </p:nvSpPr>
        <p:spPr bwMode="auto">
          <a:xfrm>
            <a:off x="2743200" y="6161088"/>
            <a:ext cx="304800" cy="366712"/>
          </a:xfrm>
          <a:prstGeom prst="rect">
            <a:avLst/>
          </a:prstGeom>
          <a:noFill/>
          <a:ln w="9525">
            <a:noFill/>
            <a:miter lim="800000"/>
            <a:headEnd/>
            <a:tailEnd/>
          </a:ln>
          <a:effectLst/>
        </p:spPr>
        <p:txBody>
          <a:bodyPr>
            <a:spAutoFit/>
          </a:bodyPr>
          <a:lstStyle/>
          <a:p>
            <a:pPr>
              <a:spcBef>
                <a:spcPct val="50000"/>
              </a:spcBef>
            </a:pPr>
            <a:r>
              <a:rPr lang="es-ES">
                <a:latin typeface="Arial" charset="0"/>
              </a:rPr>
              <a:t>E</a:t>
            </a:r>
          </a:p>
        </p:txBody>
      </p:sp>
      <p:sp>
        <p:nvSpPr>
          <p:cNvPr id="85283" name="Text Box 291"/>
          <p:cNvSpPr txBox="1">
            <a:spLocks noChangeArrowheads="1"/>
          </p:cNvSpPr>
          <p:nvPr/>
        </p:nvSpPr>
        <p:spPr bwMode="auto">
          <a:xfrm>
            <a:off x="5791200" y="6161088"/>
            <a:ext cx="381000" cy="366712"/>
          </a:xfrm>
          <a:prstGeom prst="rect">
            <a:avLst/>
          </a:prstGeom>
          <a:noFill/>
          <a:ln w="9525">
            <a:noFill/>
            <a:miter lim="800000"/>
            <a:headEnd/>
            <a:tailEnd/>
          </a:ln>
          <a:effectLst/>
        </p:spPr>
        <p:txBody>
          <a:bodyPr>
            <a:spAutoFit/>
          </a:bodyPr>
          <a:lstStyle/>
          <a:p>
            <a:pPr>
              <a:spcBef>
                <a:spcPct val="50000"/>
              </a:spcBef>
            </a:pPr>
            <a:r>
              <a:rPr lang="es-ES">
                <a:latin typeface="Arial" charset="0"/>
              </a:rPr>
              <a:t>W</a:t>
            </a:r>
          </a:p>
        </p:txBody>
      </p:sp>
      <p:sp>
        <p:nvSpPr>
          <p:cNvPr id="85284" name="Oval 292"/>
          <p:cNvSpPr>
            <a:spLocks noChangeArrowheads="1"/>
          </p:cNvSpPr>
          <p:nvPr/>
        </p:nvSpPr>
        <p:spPr bwMode="auto">
          <a:xfrm>
            <a:off x="2786063" y="1985963"/>
            <a:ext cx="76200" cy="76200"/>
          </a:xfrm>
          <a:prstGeom prst="ellipse">
            <a:avLst/>
          </a:prstGeom>
          <a:solidFill>
            <a:srgbClr val="FF3300"/>
          </a:solidFill>
          <a:ln w="9525">
            <a:solidFill>
              <a:schemeClr val="tx1"/>
            </a:solidFill>
            <a:round/>
            <a:headEnd/>
            <a:tailEnd/>
          </a:ln>
          <a:effectLst/>
        </p:spPr>
        <p:txBody>
          <a:bodyPr wrap="none" anchor="ctr"/>
          <a:lstStyle/>
          <a:p>
            <a:endParaRPr lang="es-ES"/>
          </a:p>
        </p:txBody>
      </p:sp>
      <p:sp>
        <p:nvSpPr>
          <p:cNvPr id="85295" name="Line 303"/>
          <p:cNvSpPr>
            <a:spLocks noChangeShapeType="1"/>
          </p:cNvSpPr>
          <p:nvPr/>
        </p:nvSpPr>
        <p:spPr bwMode="auto">
          <a:xfrm>
            <a:off x="2819400" y="2019300"/>
            <a:ext cx="96838" cy="3930650"/>
          </a:xfrm>
          <a:prstGeom prst="line">
            <a:avLst/>
          </a:prstGeom>
          <a:noFill/>
          <a:ln w="9525">
            <a:solidFill>
              <a:srgbClr val="CC6600"/>
            </a:solidFill>
            <a:round/>
            <a:headEnd/>
            <a:tailEnd type="triangle" w="med" len="med"/>
          </a:ln>
          <a:effectLst/>
        </p:spPr>
        <p:txBody>
          <a:bodyPr/>
          <a:lstStyle/>
          <a:p>
            <a:endParaRPr lang="es-ES"/>
          </a:p>
        </p:txBody>
      </p:sp>
      <p:sp>
        <p:nvSpPr>
          <p:cNvPr id="85301" name="Text Box 309"/>
          <p:cNvSpPr txBox="1">
            <a:spLocks noChangeArrowheads="1"/>
          </p:cNvSpPr>
          <p:nvPr/>
        </p:nvSpPr>
        <p:spPr bwMode="auto">
          <a:xfrm>
            <a:off x="250825" y="4652963"/>
            <a:ext cx="3671888" cy="336550"/>
          </a:xfrm>
          <a:prstGeom prst="rect">
            <a:avLst/>
          </a:prstGeom>
          <a:noFill/>
          <a:ln w="9525">
            <a:noFill/>
            <a:miter lim="800000"/>
            <a:headEnd/>
            <a:tailEnd/>
          </a:ln>
          <a:effectLst/>
        </p:spPr>
        <p:txBody>
          <a:bodyPr>
            <a:spAutoFit/>
          </a:bodyPr>
          <a:lstStyle/>
          <a:p>
            <a:pPr>
              <a:spcBef>
                <a:spcPct val="50000"/>
              </a:spcBef>
            </a:pPr>
            <a:r>
              <a:rPr lang="es-ES" sz="1600">
                <a:solidFill>
                  <a:schemeClr val="bg2"/>
                </a:solidFill>
              </a:rPr>
              <a:t>mapa de Andalucía</a:t>
            </a:r>
          </a:p>
        </p:txBody>
      </p:sp>
      <p:sp>
        <p:nvSpPr>
          <p:cNvPr id="85304" name="AutoShape 312"/>
          <p:cNvSpPr>
            <a:spLocks noChangeArrowheads="1"/>
          </p:cNvSpPr>
          <p:nvPr/>
        </p:nvSpPr>
        <p:spPr bwMode="auto">
          <a:xfrm>
            <a:off x="1979613" y="5373688"/>
            <a:ext cx="360362" cy="433387"/>
          </a:xfrm>
          <a:prstGeom prst="downArrow">
            <a:avLst>
              <a:gd name="adj1" fmla="val 50000"/>
              <a:gd name="adj2" fmla="val 30066"/>
            </a:avLst>
          </a:prstGeom>
          <a:solidFill>
            <a:srgbClr val="FF6600"/>
          </a:solidFill>
          <a:ln w="9525">
            <a:noFill/>
            <a:miter lim="800000"/>
            <a:headEnd/>
            <a:tailEnd/>
          </a:ln>
          <a:effectLst/>
        </p:spPr>
        <p:txBody>
          <a:bodyPr wrap="none" anchor="ctr"/>
          <a:lstStyle/>
          <a:p>
            <a:endParaRPr lang="es-ES"/>
          </a:p>
        </p:txBody>
      </p:sp>
      <p:sp>
        <p:nvSpPr>
          <p:cNvPr id="85305" name="AutoShape 313"/>
          <p:cNvSpPr>
            <a:spLocks noChangeArrowheads="1"/>
          </p:cNvSpPr>
          <p:nvPr/>
        </p:nvSpPr>
        <p:spPr bwMode="auto">
          <a:xfrm>
            <a:off x="3492500" y="5386388"/>
            <a:ext cx="360363" cy="433387"/>
          </a:xfrm>
          <a:prstGeom prst="downArrow">
            <a:avLst>
              <a:gd name="adj1" fmla="val 50000"/>
              <a:gd name="adj2" fmla="val 30066"/>
            </a:avLst>
          </a:prstGeom>
          <a:solidFill>
            <a:srgbClr val="FF6600"/>
          </a:solidFill>
          <a:ln w="9525">
            <a:noFill/>
            <a:miter lim="800000"/>
            <a:headEnd/>
            <a:tailEnd/>
          </a:ln>
          <a:effectLst/>
        </p:spPr>
        <p:txBody>
          <a:bodyPr wrap="none" anchor="ctr"/>
          <a:lstStyle/>
          <a:p>
            <a:endParaRPr lang="es-ES"/>
          </a:p>
        </p:txBody>
      </p:sp>
      <p:sp>
        <p:nvSpPr>
          <p:cNvPr id="85306" name="AutoShape 314"/>
          <p:cNvSpPr>
            <a:spLocks noChangeArrowheads="1"/>
          </p:cNvSpPr>
          <p:nvPr/>
        </p:nvSpPr>
        <p:spPr bwMode="auto">
          <a:xfrm>
            <a:off x="5076825" y="5445125"/>
            <a:ext cx="360363" cy="433388"/>
          </a:xfrm>
          <a:prstGeom prst="downArrow">
            <a:avLst>
              <a:gd name="adj1" fmla="val 50000"/>
              <a:gd name="adj2" fmla="val 30066"/>
            </a:avLst>
          </a:prstGeom>
          <a:solidFill>
            <a:srgbClr val="FF6600"/>
          </a:solidFill>
          <a:ln w="9525">
            <a:noFill/>
            <a:miter lim="800000"/>
            <a:headEnd/>
            <a:tailEnd/>
          </a:ln>
          <a:effectLst/>
        </p:spPr>
        <p:txBody>
          <a:bodyPr wrap="none" anchor="ctr"/>
          <a:lstStyle/>
          <a:p>
            <a:endParaRPr lang="es-ES"/>
          </a:p>
        </p:txBody>
      </p:sp>
      <p:sp>
        <p:nvSpPr>
          <p:cNvPr id="85307" name="AutoShape 315"/>
          <p:cNvSpPr>
            <a:spLocks noChangeArrowheads="1"/>
          </p:cNvSpPr>
          <p:nvPr/>
        </p:nvSpPr>
        <p:spPr bwMode="auto">
          <a:xfrm>
            <a:off x="6659563" y="5373688"/>
            <a:ext cx="360362" cy="433387"/>
          </a:xfrm>
          <a:prstGeom prst="downArrow">
            <a:avLst>
              <a:gd name="adj1" fmla="val 50000"/>
              <a:gd name="adj2" fmla="val 30066"/>
            </a:avLst>
          </a:prstGeom>
          <a:solidFill>
            <a:srgbClr val="FF6600"/>
          </a:solidFill>
          <a:ln w="9525">
            <a:noFill/>
            <a:miter lim="800000"/>
            <a:headEnd/>
            <a:tailEnd/>
          </a:ln>
          <a:effectLst/>
        </p:spPr>
        <p:txBody>
          <a:bodyPr wrap="none" anchor="ctr"/>
          <a:lstStyle/>
          <a:p>
            <a:endParaRPr lang="es-ES"/>
          </a:p>
        </p:txBody>
      </p:sp>
      <p:sp>
        <p:nvSpPr>
          <p:cNvPr id="85308" name="Oval 316"/>
          <p:cNvSpPr>
            <a:spLocks noChangeArrowheads="1"/>
          </p:cNvSpPr>
          <p:nvPr/>
        </p:nvSpPr>
        <p:spPr bwMode="auto">
          <a:xfrm>
            <a:off x="2555875" y="1744663"/>
            <a:ext cx="576263" cy="576262"/>
          </a:xfrm>
          <a:prstGeom prst="ellipse">
            <a:avLst/>
          </a:prstGeom>
          <a:solidFill>
            <a:srgbClr val="FF0000">
              <a:alpha val="17000"/>
            </a:srgbClr>
          </a:solidFill>
          <a:ln w="9525">
            <a:noFill/>
            <a:round/>
            <a:headEnd/>
            <a:tailEnd/>
          </a:ln>
          <a:effectLst/>
        </p:spPr>
        <p:txBody>
          <a:bodyPr wrap="none" anchor="ctr"/>
          <a:lstStyle/>
          <a:p>
            <a:endParaRPr lang="es-ES"/>
          </a:p>
        </p:txBody>
      </p:sp>
      <p:grpSp>
        <p:nvGrpSpPr>
          <p:cNvPr id="72" name="71 Grupo"/>
          <p:cNvGrpSpPr/>
          <p:nvPr/>
        </p:nvGrpSpPr>
        <p:grpSpPr>
          <a:xfrm>
            <a:off x="2276475" y="1453332"/>
            <a:ext cx="1152128" cy="1152128"/>
            <a:chOff x="107504" y="1844824"/>
            <a:chExt cx="1152128" cy="1152128"/>
          </a:xfrm>
        </p:grpSpPr>
        <p:sp>
          <p:nvSpPr>
            <p:cNvPr id="70" name="69 Arco de bloque"/>
            <p:cNvSpPr/>
            <p:nvPr/>
          </p:nvSpPr>
          <p:spPr>
            <a:xfrm>
              <a:off x="107504" y="1844824"/>
              <a:ext cx="1152128" cy="1152128"/>
            </a:xfrm>
            <a:prstGeom prst="blockArc">
              <a:avLst/>
            </a:prstGeom>
            <a:solidFill>
              <a:srgbClr val="FF00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71" name="70 Arco de bloque"/>
            <p:cNvSpPr/>
            <p:nvPr/>
          </p:nvSpPr>
          <p:spPr>
            <a:xfrm flipV="1">
              <a:off x="107504" y="1844824"/>
              <a:ext cx="1152128" cy="1152128"/>
            </a:xfrm>
            <a:prstGeom prst="blockArc">
              <a:avLst/>
            </a:prstGeom>
            <a:solidFill>
              <a:srgbClr val="FF000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grpSp>
      <p:pic>
        <p:nvPicPr>
          <p:cNvPr id="73" name="Picture 11" descr="Logo UMA"/>
          <p:cNvPicPr>
            <a:picLocks noChangeAspect="1" noChangeArrowheads="1"/>
          </p:cNvPicPr>
          <p:nvPr/>
        </p:nvPicPr>
        <p:blipFill>
          <a:blip r:embed="rId4"/>
          <a:srcRect/>
          <a:stretch>
            <a:fillRect/>
          </a:stretch>
        </p:blipFill>
        <p:spPr bwMode="auto">
          <a:xfrm>
            <a:off x="0" y="5837238"/>
            <a:ext cx="1066800" cy="1020762"/>
          </a:xfrm>
          <a:prstGeom prst="rect">
            <a:avLst/>
          </a:prstGeom>
          <a:noFill/>
        </p:spPr>
      </p:pic>
      <p:sp>
        <p:nvSpPr>
          <p:cNvPr id="74" name="Rectangle 17"/>
          <p:cNvSpPr>
            <a:spLocks noChangeArrowheads="1"/>
          </p:cNvSpPr>
          <p:nvPr/>
        </p:nvSpPr>
        <p:spPr bwMode="auto">
          <a:xfrm>
            <a:off x="6248400" y="6286500"/>
            <a:ext cx="2895600" cy="457200"/>
          </a:xfrm>
          <a:prstGeom prst="rect">
            <a:avLst/>
          </a:prstGeom>
          <a:noFill/>
          <a:ln w="9525">
            <a:noFill/>
            <a:miter lim="800000"/>
            <a:headEnd/>
            <a:tailEnd/>
          </a:ln>
          <a:effectLst/>
        </p:spPr>
        <p:txBody>
          <a:bodyPr anchor="b">
            <a:prstTxWarp prst="textNoShape">
              <a:avLst/>
            </a:prstTxWarp>
          </a:bodyPr>
          <a:lstStyle/>
          <a:p>
            <a:r>
              <a:rPr lang="es-ES_tradnl" sz="1000" b="1" dirty="0" smtClean="0">
                <a:latin typeface="Arial" charset="0"/>
              </a:rPr>
              <a:t>SCBI-</a:t>
            </a:r>
            <a:r>
              <a:rPr lang="es-ES_tradnl" sz="1000" b="1" dirty="0">
                <a:latin typeface="Arial" charset="0"/>
              </a:rPr>
              <a:t>UMA, Emilio López Zapata - 2010</a:t>
            </a:r>
            <a:endParaRPr lang="es-ES" sz="1000" b="1" dirty="0">
              <a:latin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5277"/>
                                        </p:tgtEl>
                                        <p:attrNameLst>
                                          <p:attrName>style.visibility</p:attrName>
                                        </p:attrNameLst>
                                      </p:cBhvr>
                                      <p:to>
                                        <p:strVal val="visible"/>
                                      </p:to>
                                    </p:set>
                                    <p:animEffect transition="in" filter="box(in)">
                                      <p:cBhvr>
                                        <p:cTn id="7" dur="500"/>
                                        <p:tgtEl>
                                          <p:spTgt spid="85277"/>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5270"/>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85278">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5278">
                                            <p:txEl>
                                              <p:pRg st="1" end="1"/>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85278">
                                            <p:txEl>
                                              <p:pRg st="2" end="2"/>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85278">
                                            <p:txEl>
                                              <p:pRg st="3" end="3"/>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85278">
                                            <p:txEl>
                                              <p:pRg st="4" end="4"/>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85278">
                                            <p:txEl>
                                              <p:pRg st="5" end="5"/>
                                            </p:txEl>
                                          </p:spTgt>
                                        </p:tgtEl>
                                        <p:attrNameLst>
                                          <p:attrName>style.visibility</p:attrName>
                                        </p:attrNameLst>
                                      </p:cBhvr>
                                      <p:to>
                                        <p:strVal val="visible"/>
                                      </p:to>
                                    </p:set>
                                  </p:childTnLst>
                                </p:cTn>
                              </p:par>
                              <p:par>
                                <p:cTn id="24" presetID="10" presetClass="entr" presetSubtype="0"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2000"/>
                                        <p:tgtEl>
                                          <p:spTgt spid="72"/>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85295"/>
                                        </p:tgtEl>
                                        <p:attrNameLst>
                                          <p:attrName>style.visibility</p:attrName>
                                        </p:attrNameLst>
                                      </p:cBhvr>
                                      <p:to>
                                        <p:strVal val="visible"/>
                                      </p:to>
                                    </p:set>
                                    <p:animEffect transition="in" filter="box(in)">
                                      <p:cBhvr>
                                        <p:cTn id="29" dur="500"/>
                                        <p:tgtEl>
                                          <p:spTgt spid="85295"/>
                                        </p:tgtEl>
                                      </p:cBhvr>
                                    </p:animEffect>
                                  </p:childTnLst>
                                </p:cTn>
                              </p:par>
                              <p:par>
                                <p:cTn id="30" presetID="1" presetClass="entr" presetSubtype="0" fill="hold" grpId="0" nodeType="withEffect">
                                  <p:stCondLst>
                                    <p:cond delay="0"/>
                                  </p:stCondLst>
                                  <p:childTnLst>
                                    <p:set>
                                      <p:cBhvr>
                                        <p:cTn id="31" dur="1" fill="hold">
                                          <p:stCondLst>
                                            <p:cond delay="0"/>
                                          </p:stCondLst>
                                        </p:cTn>
                                        <p:tgtEl>
                                          <p:spTgt spid="8522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85278">
                                            <p:txEl>
                                              <p:pRg st="7" end="7"/>
                                            </p:txEl>
                                          </p:spTgt>
                                        </p:tgtEl>
                                        <p:attrNameLst>
                                          <p:attrName>style.visibility</p:attrName>
                                        </p:attrNameLst>
                                      </p:cBhvr>
                                      <p:to>
                                        <p:strVal val="visible"/>
                                      </p:to>
                                    </p:set>
                                  </p:childTnLst>
                                </p:cTn>
                              </p:par>
                              <p:par>
                                <p:cTn id="36" presetID="10" presetClass="entr" presetSubtype="0" fill="hold" grpId="1" nodeType="withEffect">
                                  <p:stCondLst>
                                    <p:cond delay="0"/>
                                  </p:stCondLst>
                                  <p:childTnLst>
                                    <p:set>
                                      <p:cBhvr>
                                        <p:cTn id="37" dur="1" fill="hold">
                                          <p:stCondLst>
                                            <p:cond delay="0"/>
                                          </p:stCondLst>
                                        </p:cTn>
                                        <p:tgtEl>
                                          <p:spTgt spid="85308"/>
                                        </p:tgtEl>
                                        <p:attrNameLst>
                                          <p:attrName>style.visibility</p:attrName>
                                        </p:attrNameLst>
                                      </p:cBhvr>
                                      <p:to>
                                        <p:strVal val="visible"/>
                                      </p:to>
                                    </p:set>
                                    <p:animEffect transition="in" filter="fade">
                                      <p:cBhvr>
                                        <p:cTn id="38" dur="2000"/>
                                        <p:tgtEl>
                                          <p:spTgt spid="85308"/>
                                        </p:tgtEl>
                                      </p:cBhvr>
                                    </p:animEffect>
                                  </p:childTnLst>
                                </p:cTn>
                              </p:par>
                              <p:par>
                                <p:cTn id="39" presetID="10" presetClass="exit" presetSubtype="0" fill="hold" nodeType="withEffect">
                                  <p:stCondLst>
                                    <p:cond delay="0"/>
                                  </p:stCondLst>
                                  <p:childTnLst>
                                    <p:animEffect transition="out" filter="fade">
                                      <p:cBhvr>
                                        <p:cTn id="40" dur="2000"/>
                                        <p:tgtEl>
                                          <p:spTgt spid="72"/>
                                        </p:tgtEl>
                                      </p:cBhvr>
                                    </p:animEffect>
                                    <p:set>
                                      <p:cBhvr>
                                        <p:cTn id="41" dur="1" fill="hold">
                                          <p:stCondLst>
                                            <p:cond delay="1999"/>
                                          </p:stCondLst>
                                        </p:cTn>
                                        <p:tgtEl>
                                          <p:spTgt spid="72"/>
                                        </p:tgtEl>
                                        <p:attrNameLst>
                                          <p:attrName>style.visibility</p:attrName>
                                        </p:attrNameLst>
                                      </p:cBhvr>
                                      <p:to>
                                        <p:strVal val="hidden"/>
                                      </p:to>
                                    </p:set>
                                  </p:childTnLst>
                                </p:cTn>
                              </p:par>
                              <p:par>
                                <p:cTn id="42" presetID="1" presetClass="entr" presetSubtype="0" fill="hold" nodeType="withEffect">
                                  <p:stCondLst>
                                    <p:cond delay="0"/>
                                  </p:stCondLst>
                                  <p:childTnLst>
                                    <p:set>
                                      <p:cBhvr>
                                        <p:cTn id="43" dur="1" fill="hold">
                                          <p:stCondLst>
                                            <p:cond delay="0"/>
                                          </p:stCondLst>
                                        </p:cTn>
                                        <p:tgtEl>
                                          <p:spTgt spid="85278">
                                            <p:txEl>
                                              <p:pRg st="8" end="8"/>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85278">
                                            <p:txEl>
                                              <p:pRg st="9" end="9"/>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85278">
                                            <p:txEl>
                                              <p:pRg st="10" end="10"/>
                                            </p:txEl>
                                          </p:spTgt>
                                        </p:tgtEl>
                                        <p:attrNameLst>
                                          <p:attrName>style.visibility</p:attrName>
                                        </p:attrNameLst>
                                      </p:cBhvr>
                                      <p:to>
                                        <p:strVal val="visible"/>
                                      </p:to>
                                    </p:set>
                                  </p:childTnLst>
                                </p:cTn>
                              </p:par>
                              <p:par>
                                <p:cTn id="50" presetID="10" presetClass="exit" presetSubtype="0" fill="hold" grpId="2" nodeType="withEffect">
                                  <p:stCondLst>
                                    <p:cond delay="0"/>
                                  </p:stCondLst>
                                  <p:childTnLst>
                                    <p:animEffect transition="out" filter="fade">
                                      <p:cBhvr>
                                        <p:cTn id="51" dur="2000"/>
                                        <p:tgtEl>
                                          <p:spTgt spid="85308"/>
                                        </p:tgtEl>
                                      </p:cBhvr>
                                    </p:animEffect>
                                    <p:set>
                                      <p:cBhvr>
                                        <p:cTn id="52" dur="1" fill="hold">
                                          <p:stCondLst>
                                            <p:cond delay="1999"/>
                                          </p:stCondLst>
                                        </p:cTn>
                                        <p:tgtEl>
                                          <p:spTgt spid="85308"/>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85278">
                                            <p:txEl>
                                              <p:pRg st="11" end="11"/>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5278">
                                            <p:txEl>
                                              <p:pRg st="12" end="12"/>
                                            </p:txEl>
                                          </p:spTgt>
                                        </p:tgtEl>
                                        <p:attrNameLst>
                                          <p:attrName>style.visibility</p:attrName>
                                        </p:attrNameLst>
                                      </p:cBhvr>
                                      <p:to>
                                        <p:strVal val="visible"/>
                                      </p:to>
                                    </p:set>
                                  </p:childTnLst>
                                </p:cTn>
                              </p:par>
                            </p:childTnLst>
                          </p:cTn>
                        </p:par>
                        <p:par>
                          <p:cTn id="57" fill="hold">
                            <p:stCondLst>
                              <p:cond delay="2000"/>
                            </p:stCondLst>
                            <p:childTnLst>
                              <p:par>
                                <p:cTn id="58" presetID="9" presetClass="emph" presetSubtype="0" nodeType="afterEffect">
                                  <p:stCondLst>
                                    <p:cond delay="0"/>
                                  </p:stCondLst>
                                  <p:childTnLst>
                                    <p:set>
                                      <p:cBhvr rctx="PPT">
                                        <p:cTn id="59" dur="indefinite"/>
                                        <p:tgtEl>
                                          <p:spTgt spid="85276"/>
                                        </p:tgtEl>
                                        <p:attrNameLst>
                                          <p:attrName>style.opacity</p:attrName>
                                        </p:attrNameLst>
                                      </p:cBhvr>
                                      <p:to>
                                        <p:strVal val="0.5"/>
                                      </p:to>
                                    </p:set>
                                    <p:animEffect filter="image" prLst="opacity: 0.5">
                                      <p:cBhvr rctx="IE">
                                        <p:cTn id="60" dur="indefinite"/>
                                        <p:tgtEl>
                                          <p:spTgt spid="85276"/>
                                        </p:tgtEl>
                                      </p:cBhvr>
                                    </p:animEffect>
                                  </p:childTnLst>
                                </p:cTn>
                              </p:par>
                            </p:childTnLst>
                          </p:cTn>
                        </p:par>
                        <p:par>
                          <p:cTn id="61" fill="hold">
                            <p:stCondLst>
                              <p:cond delay="2000"/>
                            </p:stCondLst>
                            <p:childTnLst>
                              <p:par>
                                <p:cTn id="62" presetID="1" presetClass="entr" presetSubtype="0" fill="hold" grpId="0" nodeType="afterEffect">
                                  <p:stCondLst>
                                    <p:cond delay="0"/>
                                  </p:stCondLst>
                                  <p:childTnLst>
                                    <p:set>
                                      <p:cBhvr>
                                        <p:cTn id="63" dur="1" fill="hold">
                                          <p:stCondLst>
                                            <p:cond delay="0"/>
                                          </p:stCondLst>
                                        </p:cTn>
                                        <p:tgtEl>
                                          <p:spTgt spid="85253"/>
                                        </p:tgtEl>
                                        <p:attrNameLst>
                                          <p:attrName>style.visibility</p:attrName>
                                        </p:attrNameLst>
                                      </p:cBhvr>
                                      <p:to>
                                        <p:strVal val="visible"/>
                                      </p:to>
                                    </p:set>
                                  </p:childTnLst>
                                </p:cTn>
                              </p:par>
                            </p:childTnLst>
                          </p:cTn>
                        </p:par>
                        <p:par>
                          <p:cTn id="64" fill="hold">
                            <p:stCondLst>
                              <p:cond delay="2000"/>
                            </p:stCondLst>
                            <p:childTnLst>
                              <p:par>
                                <p:cTn id="65" presetID="63" presetClass="path" presetSubtype="0" accel="50000" decel="50000" fill="hold" grpId="1" nodeType="afterEffect">
                                  <p:stCondLst>
                                    <p:cond delay="0"/>
                                  </p:stCondLst>
                                  <p:childTnLst>
                                    <p:animMotion origin="layout" path="M 0 1.11111E-6 L 0.04167 1.11111E-6 " pathEditMode="relative" rAng="0" ptsTypes="AA">
                                      <p:cBhvr>
                                        <p:cTn id="66" dur="2000" fill="hold"/>
                                        <p:tgtEl>
                                          <p:spTgt spid="85253"/>
                                        </p:tgtEl>
                                        <p:attrNameLst>
                                          <p:attrName>ppt_x</p:attrName>
                                          <p:attrName>ppt_y</p:attrName>
                                        </p:attrNameLst>
                                      </p:cBhvr>
                                      <p:rCtr x="21" y="0"/>
                                    </p:animMotion>
                                  </p:childTnLst>
                                </p:cTn>
                              </p:par>
                            </p:childTnLst>
                          </p:cTn>
                        </p:par>
                        <p:par>
                          <p:cTn id="67" fill="hold">
                            <p:stCondLst>
                              <p:cond delay="4000"/>
                            </p:stCondLst>
                            <p:childTnLst>
                              <p:par>
                                <p:cTn id="68" presetID="1" presetClass="entr" presetSubtype="0" fill="hold" grpId="0" nodeType="afterEffect">
                                  <p:stCondLst>
                                    <p:cond delay="0"/>
                                  </p:stCondLst>
                                  <p:childTnLst>
                                    <p:set>
                                      <p:cBhvr>
                                        <p:cTn id="69" dur="1" fill="hold">
                                          <p:stCondLst>
                                            <p:cond delay="0"/>
                                          </p:stCondLst>
                                        </p:cTn>
                                        <p:tgtEl>
                                          <p:spTgt spid="85256"/>
                                        </p:tgtEl>
                                        <p:attrNameLst>
                                          <p:attrName>style.visibility</p:attrName>
                                        </p:attrNameLst>
                                      </p:cBhvr>
                                      <p:to>
                                        <p:strVal val="visible"/>
                                      </p:to>
                                    </p:set>
                                  </p:childTnLst>
                                </p:cTn>
                              </p:par>
                            </p:childTnLst>
                          </p:cTn>
                        </p:par>
                        <p:par>
                          <p:cTn id="70" fill="hold">
                            <p:stCondLst>
                              <p:cond delay="4000"/>
                            </p:stCondLst>
                            <p:childTnLst>
                              <p:par>
                                <p:cTn id="71" presetID="63" presetClass="path" presetSubtype="0" accel="50000" decel="50000" fill="hold" grpId="2" nodeType="afterEffect">
                                  <p:stCondLst>
                                    <p:cond delay="0"/>
                                  </p:stCondLst>
                                  <p:childTnLst>
                                    <p:animMotion origin="layout" path="M 0.04167 1.11111E-6 L 0.08333 1.11111E-6 " pathEditMode="relative" rAng="0" ptsTypes="AA">
                                      <p:cBhvr>
                                        <p:cTn id="72" dur="2000" fill="hold"/>
                                        <p:tgtEl>
                                          <p:spTgt spid="85253"/>
                                        </p:tgtEl>
                                        <p:attrNameLst>
                                          <p:attrName>ppt_x</p:attrName>
                                          <p:attrName>ppt_y</p:attrName>
                                        </p:attrNameLst>
                                      </p:cBhvr>
                                      <p:rCtr x="21" y="0"/>
                                    </p:animMotion>
                                  </p:childTnLst>
                                </p:cTn>
                              </p:par>
                              <p:par>
                                <p:cTn id="73" presetID="1" presetClass="entr" presetSubtype="0" fill="hold" grpId="0" nodeType="withEffect">
                                  <p:stCondLst>
                                    <p:cond delay="0"/>
                                  </p:stCondLst>
                                  <p:childTnLst>
                                    <p:set>
                                      <p:cBhvr>
                                        <p:cTn id="74" dur="1" fill="hold">
                                          <p:stCondLst>
                                            <p:cond delay="0"/>
                                          </p:stCondLst>
                                        </p:cTn>
                                        <p:tgtEl>
                                          <p:spTgt spid="8530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85229"/>
                                        </p:tgtEl>
                                        <p:attrNameLst>
                                          <p:attrName>style.visibility</p:attrName>
                                        </p:attrNameLst>
                                      </p:cBhvr>
                                      <p:to>
                                        <p:strVal val="visible"/>
                                      </p:to>
                                    </p:set>
                                  </p:childTnLst>
                                </p:cTn>
                              </p:par>
                            </p:childTnLst>
                          </p:cTn>
                        </p:par>
                        <p:par>
                          <p:cTn id="77" fill="hold">
                            <p:stCondLst>
                              <p:cond delay="6000"/>
                            </p:stCondLst>
                            <p:childTnLst>
                              <p:par>
                                <p:cTn id="78" presetID="7" presetClass="emph" presetSubtype="2" fill="hold" nodeType="afterEffect">
                                  <p:stCondLst>
                                    <p:cond delay="0"/>
                                  </p:stCondLst>
                                  <p:childTnLst>
                                    <p:animClr clrSpc="rgb" dir="cw">
                                      <p:cBhvr>
                                        <p:cTn id="79" dur="500" fill="hold"/>
                                        <p:tgtEl>
                                          <p:spTgt spid="85256"/>
                                        </p:tgtEl>
                                        <p:attrNameLst>
                                          <p:attrName>stroke.color</p:attrName>
                                        </p:attrNameLst>
                                      </p:cBhvr>
                                      <p:to>
                                        <a:srgbClr val="B2B2B2"/>
                                      </p:to>
                                    </p:animClr>
                                    <p:set>
                                      <p:cBhvr>
                                        <p:cTn id="80" dur="500" fill="hold"/>
                                        <p:tgtEl>
                                          <p:spTgt spid="85256"/>
                                        </p:tgtEl>
                                        <p:attrNameLst>
                                          <p:attrName>stroke.on</p:attrName>
                                        </p:attrNameLst>
                                      </p:cBhvr>
                                      <p:to>
                                        <p:strVal val="true"/>
                                      </p:to>
                                    </p:set>
                                  </p:childTnLst>
                                </p:cTn>
                              </p:par>
                              <p:par>
                                <p:cTn id="81" presetID="1" presetClass="entr" presetSubtype="0" fill="hold" grpId="0" nodeType="withEffect">
                                  <p:stCondLst>
                                    <p:cond delay="0"/>
                                  </p:stCondLst>
                                  <p:childTnLst>
                                    <p:set>
                                      <p:cBhvr>
                                        <p:cTn id="82" dur="1" fill="hold">
                                          <p:stCondLst>
                                            <p:cond delay="0"/>
                                          </p:stCondLst>
                                        </p:cTn>
                                        <p:tgtEl>
                                          <p:spTgt spid="8526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85258"/>
                                        </p:tgtEl>
                                        <p:attrNameLst>
                                          <p:attrName>style.visibility</p:attrName>
                                        </p:attrNameLst>
                                      </p:cBhvr>
                                      <p:to>
                                        <p:strVal val="visible"/>
                                      </p:to>
                                    </p:set>
                                  </p:childTnLst>
                                </p:cTn>
                              </p:par>
                            </p:childTnLst>
                          </p:cTn>
                        </p:par>
                        <p:par>
                          <p:cTn id="85" fill="hold">
                            <p:stCondLst>
                              <p:cond delay="6500"/>
                            </p:stCondLst>
                            <p:childTnLst>
                              <p:par>
                                <p:cTn id="86" presetID="63" presetClass="path" presetSubtype="0" accel="50000" decel="50000" fill="hold" grpId="3" nodeType="afterEffect">
                                  <p:stCondLst>
                                    <p:cond delay="0"/>
                                  </p:stCondLst>
                                  <p:childTnLst>
                                    <p:animMotion origin="layout" path="M 0.08333 1.11111E-6 L 0.125 1.11111E-6 " pathEditMode="relative" rAng="0" ptsTypes="AA">
                                      <p:cBhvr>
                                        <p:cTn id="87" dur="2000" fill="hold"/>
                                        <p:tgtEl>
                                          <p:spTgt spid="85253"/>
                                        </p:tgtEl>
                                        <p:attrNameLst>
                                          <p:attrName>ppt_x</p:attrName>
                                          <p:attrName>ppt_y</p:attrName>
                                        </p:attrNameLst>
                                      </p:cBhvr>
                                      <p:rCtr x="21" y="0"/>
                                    </p:animMotion>
                                  </p:childTnLst>
                                </p:cTn>
                              </p:par>
                              <p:par>
                                <p:cTn id="88" presetID="1" presetClass="entr" presetSubtype="0" fill="hold" grpId="0" nodeType="withEffect">
                                  <p:stCondLst>
                                    <p:cond delay="0"/>
                                  </p:stCondLst>
                                  <p:childTnLst>
                                    <p:set>
                                      <p:cBhvr>
                                        <p:cTn id="89" dur="1" fill="hold">
                                          <p:stCondLst>
                                            <p:cond delay="0"/>
                                          </p:stCondLst>
                                        </p:cTn>
                                        <p:tgtEl>
                                          <p:spTgt spid="85304"/>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85226"/>
                                        </p:tgtEl>
                                        <p:attrNameLst>
                                          <p:attrName>style.visibility</p:attrName>
                                        </p:attrNameLst>
                                      </p:cBhvr>
                                      <p:to>
                                        <p:strVal val="visible"/>
                                      </p:to>
                                    </p:set>
                                  </p:childTnLst>
                                </p:cTn>
                              </p:par>
                            </p:childTnLst>
                          </p:cTn>
                        </p:par>
                        <p:par>
                          <p:cTn id="92" fill="hold">
                            <p:stCondLst>
                              <p:cond delay="8500"/>
                            </p:stCondLst>
                            <p:childTnLst>
                              <p:par>
                                <p:cTn id="93" presetID="7" presetClass="emph" presetSubtype="2" fill="hold" nodeType="afterEffect">
                                  <p:stCondLst>
                                    <p:cond delay="0"/>
                                  </p:stCondLst>
                                  <p:childTnLst>
                                    <p:animClr clrSpc="rgb" dir="cw">
                                      <p:cBhvr>
                                        <p:cTn id="94" dur="500" fill="hold"/>
                                        <p:tgtEl>
                                          <p:spTgt spid="85262"/>
                                        </p:tgtEl>
                                        <p:attrNameLst>
                                          <p:attrName>stroke.color</p:attrName>
                                        </p:attrNameLst>
                                      </p:cBhvr>
                                      <p:to>
                                        <a:srgbClr val="B2B2B2"/>
                                      </p:to>
                                    </p:animClr>
                                    <p:set>
                                      <p:cBhvr>
                                        <p:cTn id="95" dur="500" fill="hold"/>
                                        <p:tgtEl>
                                          <p:spTgt spid="85262"/>
                                        </p:tgtEl>
                                        <p:attrNameLst>
                                          <p:attrName>stroke.on</p:attrName>
                                        </p:attrNameLst>
                                      </p:cBhvr>
                                      <p:to>
                                        <p:strVal val="true"/>
                                      </p:to>
                                    </p:set>
                                  </p:childTnLst>
                                </p:cTn>
                              </p:par>
                              <p:par>
                                <p:cTn id="96" presetID="7" presetClass="emph" presetSubtype="2" fill="hold" nodeType="withEffect">
                                  <p:stCondLst>
                                    <p:cond delay="0"/>
                                  </p:stCondLst>
                                  <p:childTnLst>
                                    <p:animClr clrSpc="rgb" dir="cw">
                                      <p:cBhvr>
                                        <p:cTn id="97" dur="500" fill="hold"/>
                                        <p:tgtEl>
                                          <p:spTgt spid="85258"/>
                                        </p:tgtEl>
                                        <p:attrNameLst>
                                          <p:attrName>stroke.color</p:attrName>
                                        </p:attrNameLst>
                                      </p:cBhvr>
                                      <p:to>
                                        <a:srgbClr val="B2B2B2"/>
                                      </p:to>
                                    </p:animClr>
                                    <p:set>
                                      <p:cBhvr>
                                        <p:cTn id="98" dur="500" fill="hold"/>
                                        <p:tgtEl>
                                          <p:spTgt spid="85258"/>
                                        </p:tgtEl>
                                        <p:attrNameLst>
                                          <p:attrName>stroke.on</p:attrName>
                                        </p:attrNameLst>
                                      </p:cBhvr>
                                      <p:to>
                                        <p:strVal val="true"/>
                                      </p:to>
                                    </p:set>
                                  </p:childTnLst>
                                </p:cTn>
                              </p:par>
                              <p:par>
                                <p:cTn id="99" presetID="1" presetClass="entr" presetSubtype="0" fill="hold" grpId="0" nodeType="withEffect">
                                  <p:stCondLst>
                                    <p:cond delay="0"/>
                                  </p:stCondLst>
                                  <p:childTnLst>
                                    <p:set>
                                      <p:cBhvr>
                                        <p:cTn id="100" dur="1" fill="hold">
                                          <p:stCondLst>
                                            <p:cond delay="0"/>
                                          </p:stCondLst>
                                        </p:cTn>
                                        <p:tgtEl>
                                          <p:spTgt spid="85263"/>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85257"/>
                                        </p:tgtEl>
                                        <p:attrNameLst>
                                          <p:attrName>style.visibility</p:attrName>
                                        </p:attrNameLst>
                                      </p:cBhvr>
                                      <p:to>
                                        <p:strVal val="visible"/>
                                      </p:to>
                                    </p:set>
                                  </p:childTnLst>
                                </p:cTn>
                              </p:par>
                            </p:childTnLst>
                          </p:cTn>
                        </p:par>
                        <p:par>
                          <p:cTn id="103" fill="hold">
                            <p:stCondLst>
                              <p:cond delay="9000"/>
                            </p:stCondLst>
                            <p:childTnLst>
                              <p:par>
                                <p:cTn id="104" presetID="63" presetClass="path" presetSubtype="0" accel="50000" decel="50000" fill="hold" grpId="4" nodeType="afterEffect">
                                  <p:stCondLst>
                                    <p:cond delay="0"/>
                                  </p:stCondLst>
                                  <p:childTnLst>
                                    <p:animMotion origin="layout" path="M 0.125 1.11111E-6 L 0.16667 1.11111E-6 " pathEditMode="relative" rAng="0" ptsTypes="AA">
                                      <p:cBhvr>
                                        <p:cTn id="105" dur="2000" fill="hold"/>
                                        <p:tgtEl>
                                          <p:spTgt spid="85253"/>
                                        </p:tgtEl>
                                        <p:attrNameLst>
                                          <p:attrName>ppt_x</p:attrName>
                                          <p:attrName>ppt_y</p:attrName>
                                        </p:attrNameLst>
                                      </p:cBhvr>
                                      <p:rCtr x="21" y="0"/>
                                    </p:animMotion>
                                  </p:childTnLst>
                                </p:cTn>
                              </p:par>
                            </p:childTnLst>
                          </p:cTn>
                        </p:par>
                        <p:par>
                          <p:cTn id="106" fill="hold">
                            <p:stCondLst>
                              <p:cond delay="11000"/>
                            </p:stCondLst>
                            <p:childTnLst>
                              <p:par>
                                <p:cTn id="107" presetID="7" presetClass="emph" presetSubtype="2" fill="hold" nodeType="afterEffect">
                                  <p:stCondLst>
                                    <p:cond delay="0"/>
                                  </p:stCondLst>
                                  <p:childTnLst>
                                    <p:animClr clrSpc="rgb" dir="cw">
                                      <p:cBhvr>
                                        <p:cTn id="108" dur="500" fill="hold"/>
                                        <p:tgtEl>
                                          <p:spTgt spid="85257"/>
                                        </p:tgtEl>
                                        <p:attrNameLst>
                                          <p:attrName>stroke.color</p:attrName>
                                        </p:attrNameLst>
                                      </p:cBhvr>
                                      <p:to>
                                        <a:srgbClr val="B2B2B2"/>
                                      </p:to>
                                    </p:animClr>
                                    <p:set>
                                      <p:cBhvr>
                                        <p:cTn id="109" dur="500" fill="hold"/>
                                        <p:tgtEl>
                                          <p:spTgt spid="85257"/>
                                        </p:tgtEl>
                                        <p:attrNameLst>
                                          <p:attrName>stroke.on</p:attrName>
                                        </p:attrNameLst>
                                      </p:cBhvr>
                                      <p:to>
                                        <p:strVal val="true"/>
                                      </p:to>
                                    </p:set>
                                  </p:childTnLst>
                                </p:cTn>
                              </p:par>
                              <p:par>
                                <p:cTn id="110" presetID="7" presetClass="emph" presetSubtype="2" fill="hold" nodeType="withEffect">
                                  <p:stCondLst>
                                    <p:cond delay="0"/>
                                  </p:stCondLst>
                                  <p:childTnLst>
                                    <p:animClr clrSpc="rgb" dir="cw">
                                      <p:cBhvr>
                                        <p:cTn id="111" dur="500" fill="hold"/>
                                        <p:tgtEl>
                                          <p:spTgt spid="85263"/>
                                        </p:tgtEl>
                                        <p:attrNameLst>
                                          <p:attrName>stroke.color</p:attrName>
                                        </p:attrNameLst>
                                      </p:cBhvr>
                                      <p:to>
                                        <a:srgbClr val="B2B2B2"/>
                                      </p:to>
                                    </p:animClr>
                                    <p:set>
                                      <p:cBhvr>
                                        <p:cTn id="112" dur="500" fill="hold"/>
                                        <p:tgtEl>
                                          <p:spTgt spid="85263"/>
                                        </p:tgtEl>
                                        <p:attrNameLst>
                                          <p:attrName>stroke.on</p:attrName>
                                        </p:attrNameLst>
                                      </p:cBhvr>
                                      <p:to>
                                        <p:strVal val="true"/>
                                      </p:to>
                                    </p:set>
                                  </p:childTnLst>
                                </p:cTn>
                              </p:par>
                              <p:par>
                                <p:cTn id="113" presetID="1" presetClass="entr" presetSubtype="0" fill="hold" grpId="0" nodeType="withEffect">
                                  <p:stCondLst>
                                    <p:cond delay="0"/>
                                  </p:stCondLst>
                                  <p:childTnLst>
                                    <p:set>
                                      <p:cBhvr>
                                        <p:cTn id="114" dur="1" fill="hold">
                                          <p:stCondLst>
                                            <p:cond delay="0"/>
                                          </p:stCondLst>
                                        </p:cTn>
                                        <p:tgtEl>
                                          <p:spTgt spid="85264"/>
                                        </p:tgtEl>
                                        <p:attrNameLst>
                                          <p:attrName>style.visibility</p:attrName>
                                        </p:attrNameLst>
                                      </p:cBhvr>
                                      <p:to>
                                        <p:strVal val="visible"/>
                                      </p:to>
                                    </p:set>
                                  </p:childTnLst>
                                </p:cTn>
                              </p:par>
                            </p:childTnLst>
                          </p:cTn>
                        </p:par>
                        <p:par>
                          <p:cTn id="115" fill="hold">
                            <p:stCondLst>
                              <p:cond delay="11500"/>
                            </p:stCondLst>
                            <p:childTnLst>
                              <p:par>
                                <p:cTn id="116" presetID="63" presetClass="path" presetSubtype="0" accel="50000" decel="50000" fill="hold" grpId="5" nodeType="afterEffect">
                                  <p:stCondLst>
                                    <p:cond delay="0"/>
                                  </p:stCondLst>
                                  <p:childTnLst>
                                    <p:animMotion origin="layout" path="M 0.16667 1.11111E-6 L 0.20833 1.11111E-6 " pathEditMode="relative" rAng="0" ptsTypes="AA">
                                      <p:cBhvr>
                                        <p:cTn id="117" dur="2000" fill="hold"/>
                                        <p:tgtEl>
                                          <p:spTgt spid="85253"/>
                                        </p:tgtEl>
                                        <p:attrNameLst>
                                          <p:attrName>ppt_x</p:attrName>
                                          <p:attrName>ppt_y</p:attrName>
                                        </p:attrNameLst>
                                      </p:cBhvr>
                                      <p:rCtr x="21" y="0"/>
                                    </p:animMotion>
                                  </p:childTnLst>
                                </p:cTn>
                              </p:par>
                            </p:childTnLst>
                          </p:cTn>
                        </p:par>
                        <p:par>
                          <p:cTn id="118" fill="hold">
                            <p:stCondLst>
                              <p:cond delay="13500"/>
                            </p:stCondLst>
                            <p:childTnLst>
                              <p:par>
                                <p:cTn id="119" presetID="7" presetClass="emph" presetSubtype="2" fill="hold" nodeType="afterEffect">
                                  <p:stCondLst>
                                    <p:cond delay="0"/>
                                  </p:stCondLst>
                                  <p:childTnLst>
                                    <p:animClr clrSpc="rgb" dir="cw">
                                      <p:cBhvr>
                                        <p:cTn id="120" dur="500" fill="hold"/>
                                        <p:tgtEl>
                                          <p:spTgt spid="85264"/>
                                        </p:tgtEl>
                                        <p:attrNameLst>
                                          <p:attrName>stroke.color</p:attrName>
                                        </p:attrNameLst>
                                      </p:cBhvr>
                                      <p:to>
                                        <a:srgbClr val="B2B2B2"/>
                                      </p:to>
                                    </p:animClr>
                                    <p:set>
                                      <p:cBhvr>
                                        <p:cTn id="121" dur="500" fill="hold"/>
                                        <p:tgtEl>
                                          <p:spTgt spid="85264"/>
                                        </p:tgtEl>
                                        <p:attrNameLst>
                                          <p:attrName>stroke.on</p:attrName>
                                        </p:attrNameLst>
                                      </p:cBhvr>
                                      <p:to>
                                        <p:strVal val="true"/>
                                      </p:to>
                                    </p:set>
                                  </p:childTnLst>
                                </p:cTn>
                              </p:par>
                            </p:childTnLst>
                          </p:cTn>
                        </p:par>
                        <p:par>
                          <p:cTn id="122" fill="hold">
                            <p:stCondLst>
                              <p:cond delay="14000"/>
                            </p:stCondLst>
                            <p:childTnLst>
                              <p:par>
                                <p:cTn id="123" presetID="63" presetClass="path" presetSubtype="0" accel="50000" decel="50000" fill="hold" grpId="6" nodeType="afterEffect">
                                  <p:stCondLst>
                                    <p:cond delay="0"/>
                                  </p:stCondLst>
                                  <p:childTnLst>
                                    <p:animMotion origin="layout" path="M 0.20834 -3.33333E-6 L 0.25 -3.33333E-6 " pathEditMode="relative" rAng="0" ptsTypes="AA">
                                      <p:cBhvr>
                                        <p:cTn id="124" dur="500" fill="hold"/>
                                        <p:tgtEl>
                                          <p:spTgt spid="85253"/>
                                        </p:tgtEl>
                                        <p:attrNameLst>
                                          <p:attrName>ppt_x</p:attrName>
                                          <p:attrName>ppt_y</p:attrName>
                                        </p:attrNameLst>
                                      </p:cBhvr>
                                      <p:rCtr x="21" y="0"/>
                                    </p:animMotion>
                                  </p:childTnLst>
                                </p:cTn>
                              </p:par>
                            </p:childTnLst>
                          </p:cTn>
                        </p:par>
                        <p:par>
                          <p:cTn id="125" fill="hold">
                            <p:stCondLst>
                              <p:cond delay="14500"/>
                            </p:stCondLst>
                            <p:childTnLst>
                              <p:par>
                                <p:cTn id="126" presetID="63" presetClass="path" presetSubtype="0" accel="50000" decel="50000" fill="hold" grpId="7" nodeType="afterEffect">
                                  <p:stCondLst>
                                    <p:cond delay="0"/>
                                  </p:stCondLst>
                                  <p:childTnLst>
                                    <p:animMotion origin="layout" path="M 0.25 -3.33333E-6 L 0.29167 -3.33333E-6 " pathEditMode="relative" rAng="0" ptsTypes="AA">
                                      <p:cBhvr>
                                        <p:cTn id="127" dur="500" fill="hold"/>
                                        <p:tgtEl>
                                          <p:spTgt spid="85253"/>
                                        </p:tgtEl>
                                        <p:attrNameLst>
                                          <p:attrName>ppt_x</p:attrName>
                                          <p:attrName>ppt_y</p:attrName>
                                        </p:attrNameLst>
                                      </p:cBhvr>
                                      <p:rCtr x="21" y="0"/>
                                    </p:animMotion>
                                  </p:childTnLst>
                                </p:cTn>
                              </p:par>
                            </p:childTnLst>
                          </p:cTn>
                        </p:par>
                        <p:par>
                          <p:cTn id="128" fill="hold">
                            <p:stCondLst>
                              <p:cond delay="15000"/>
                            </p:stCondLst>
                            <p:childTnLst>
                              <p:par>
                                <p:cTn id="129" presetID="63" presetClass="path" presetSubtype="0" accel="50000" decel="50000" fill="hold" grpId="8" nodeType="afterEffect">
                                  <p:stCondLst>
                                    <p:cond delay="0"/>
                                  </p:stCondLst>
                                  <p:childTnLst>
                                    <p:animMotion origin="layout" path="M 0.29167 -3.33333E-6 L 0.33334 -3.33333E-6 " pathEditMode="relative" rAng="0" ptsTypes="AA">
                                      <p:cBhvr>
                                        <p:cTn id="130" dur="500" fill="hold"/>
                                        <p:tgtEl>
                                          <p:spTgt spid="85253"/>
                                        </p:tgtEl>
                                        <p:attrNameLst>
                                          <p:attrName>ppt_x</p:attrName>
                                          <p:attrName>ppt_y</p:attrName>
                                        </p:attrNameLst>
                                      </p:cBhvr>
                                      <p:rCtr x="21" y="0"/>
                                    </p:animMotion>
                                  </p:childTnLst>
                                </p:cTn>
                              </p:par>
                            </p:childTnLst>
                          </p:cTn>
                        </p:par>
                        <p:par>
                          <p:cTn id="131" fill="hold">
                            <p:stCondLst>
                              <p:cond delay="15500"/>
                            </p:stCondLst>
                            <p:childTnLst>
                              <p:par>
                                <p:cTn id="132" presetID="63" presetClass="path" presetSubtype="0" accel="50000" decel="50000" fill="hold" grpId="9" nodeType="afterEffect">
                                  <p:stCondLst>
                                    <p:cond delay="0"/>
                                  </p:stCondLst>
                                  <p:childTnLst>
                                    <p:animMotion origin="layout" path="M 0.33334 -3.33333E-6 L 0.375 -3.33333E-6 " pathEditMode="relative" rAng="0" ptsTypes="AA">
                                      <p:cBhvr>
                                        <p:cTn id="133" dur="500" fill="hold"/>
                                        <p:tgtEl>
                                          <p:spTgt spid="85253"/>
                                        </p:tgtEl>
                                        <p:attrNameLst>
                                          <p:attrName>ppt_x</p:attrName>
                                          <p:attrName>ppt_y</p:attrName>
                                        </p:attrNameLst>
                                      </p:cBhvr>
                                      <p:rCtr x="21" y="0"/>
                                    </p:animMotion>
                                  </p:childTnLst>
                                </p:cTn>
                              </p:par>
                            </p:childTnLst>
                          </p:cTn>
                        </p:par>
                        <p:par>
                          <p:cTn id="134" fill="hold">
                            <p:stCondLst>
                              <p:cond delay="16000"/>
                            </p:stCondLst>
                            <p:childTnLst>
                              <p:par>
                                <p:cTn id="135" presetID="63" presetClass="path" presetSubtype="0" accel="50000" decel="50000" fill="hold" grpId="10" nodeType="afterEffect">
                                  <p:stCondLst>
                                    <p:cond delay="0"/>
                                  </p:stCondLst>
                                  <p:childTnLst>
                                    <p:animMotion origin="layout" path="M 0.375 -3.33333E-6 L -3.33333E-6 0.05556 " pathEditMode="relative" rAng="0" ptsTypes="AA">
                                      <p:cBhvr>
                                        <p:cTn id="136" dur="2000" fill="hold"/>
                                        <p:tgtEl>
                                          <p:spTgt spid="85253"/>
                                        </p:tgtEl>
                                        <p:attrNameLst>
                                          <p:attrName>ppt_x</p:attrName>
                                          <p:attrName>ppt_y</p:attrName>
                                        </p:attrNameLst>
                                      </p:cBhvr>
                                      <p:rCtr x="-188" y="28"/>
                                    </p:animMotion>
                                  </p:childTnLst>
                                </p:cTn>
                              </p:par>
                            </p:childTnLst>
                          </p:cTn>
                        </p:par>
                        <p:par>
                          <p:cTn id="137" fill="hold">
                            <p:stCondLst>
                              <p:cond delay="18000"/>
                            </p:stCondLst>
                            <p:childTnLst>
                              <p:par>
                                <p:cTn id="138" presetID="1" presetClass="entr" presetSubtype="0" fill="hold" grpId="0" nodeType="afterEffect">
                                  <p:stCondLst>
                                    <p:cond delay="0"/>
                                  </p:stCondLst>
                                  <p:childTnLst>
                                    <p:set>
                                      <p:cBhvr>
                                        <p:cTn id="139" dur="1" fill="hold">
                                          <p:stCondLst>
                                            <p:cond delay="0"/>
                                          </p:stCondLst>
                                        </p:cTn>
                                        <p:tgtEl>
                                          <p:spTgt spid="85259"/>
                                        </p:tgtEl>
                                        <p:attrNameLst>
                                          <p:attrName>style.visibility</p:attrName>
                                        </p:attrNameLst>
                                      </p:cBhvr>
                                      <p:to>
                                        <p:strVal val="visible"/>
                                      </p:to>
                                    </p:set>
                                  </p:childTnLst>
                                </p:cTn>
                              </p:par>
                            </p:childTnLst>
                          </p:cTn>
                        </p:par>
                        <p:par>
                          <p:cTn id="140" fill="hold">
                            <p:stCondLst>
                              <p:cond delay="18000"/>
                            </p:stCondLst>
                            <p:childTnLst>
                              <p:par>
                                <p:cTn id="141" presetID="63" presetClass="path" presetSubtype="0" accel="50000" decel="50000" fill="hold" grpId="11" nodeType="afterEffect">
                                  <p:stCondLst>
                                    <p:cond delay="0"/>
                                  </p:stCondLst>
                                  <p:childTnLst>
                                    <p:animMotion origin="layout" path="M 0 0.05555 L 0.04167 0.05555 " pathEditMode="relative" rAng="0" ptsTypes="AA">
                                      <p:cBhvr>
                                        <p:cTn id="142" dur="2000" fill="hold"/>
                                        <p:tgtEl>
                                          <p:spTgt spid="85253"/>
                                        </p:tgtEl>
                                        <p:attrNameLst>
                                          <p:attrName>ppt_x</p:attrName>
                                          <p:attrName>ppt_y</p:attrName>
                                        </p:attrNameLst>
                                      </p:cBhvr>
                                      <p:rCtr x="21" y="0"/>
                                    </p:animMotion>
                                  </p:childTnLst>
                                </p:cTn>
                              </p:par>
                              <p:par>
                                <p:cTn id="143" presetID="1" presetClass="entr" presetSubtype="0" fill="hold" grpId="0" nodeType="withEffect">
                                  <p:stCondLst>
                                    <p:cond delay="0"/>
                                  </p:stCondLst>
                                  <p:childTnLst>
                                    <p:set>
                                      <p:cBhvr>
                                        <p:cTn id="144" dur="1" fill="hold">
                                          <p:stCondLst>
                                            <p:cond delay="0"/>
                                          </p:stCondLst>
                                        </p:cTn>
                                        <p:tgtEl>
                                          <p:spTgt spid="85305"/>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85227"/>
                                        </p:tgtEl>
                                        <p:attrNameLst>
                                          <p:attrName>style.visibility</p:attrName>
                                        </p:attrNameLst>
                                      </p:cBhvr>
                                      <p:to>
                                        <p:strVal val="visible"/>
                                      </p:to>
                                    </p:set>
                                  </p:childTnLst>
                                </p:cTn>
                              </p:par>
                            </p:childTnLst>
                          </p:cTn>
                        </p:par>
                        <p:par>
                          <p:cTn id="147" fill="hold">
                            <p:stCondLst>
                              <p:cond delay="20000"/>
                            </p:stCondLst>
                            <p:childTnLst>
                              <p:par>
                                <p:cTn id="148" presetID="7" presetClass="emph" presetSubtype="2" fill="hold" nodeType="afterEffect">
                                  <p:stCondLst>
                                    <p:cond delay="0"/>
                                  </p:stCondLst>
                                  <p:childTnLst>
                                    <p:animClr clrSpc="rgb" dir="cw">
                                      <p:cBhvr>
                                        <p:cTn id="149" dur="500" fill="hold"/>
                                        <p:tgtEl>
                                          <p:spTgt spid="85259"/>
                                        </p:tgtEl>
                                        <p:attrNameLst>
                                          <p:attrName>stroke.color</p:attrName>
                                        </p:attrNameLst>
                                      </p:cBhvr>
                                      <p:to>
                                        <a:srgbClr val="B2B2B2"/>
                                      </p:to>
                                    </p:animClr>
                                    <p:set>
                                      <p:cBhvr>
                                        <p:cTn id="150" dur="500" fill="hold"/>
                                        <p:tgtEl>
                                          <p:spTgt spid="85259"/>
                                        </p:tgtEl>
                                        <p:attrNameLst>
                                          <p:attrName>stroke.on</p:attrName>
                                        </p:attrNameLst>
                                      </p:cBhvr>
                                      <p:to>
                                        <p:strVal val="true"/>
                                      </p:to>
                                    </p:set>
                                  </p:childTnLst>
                                </p:cTn>
                              </p:par>
                              <p:par>
                                <p:cTn id="151" presetID="1" presetClass="entr" presetSubtype="0" fill="hold" grpId="0" nodeType="withEffect">
                                  <p:stCondLst>
                                    <p:cond delay="0"/>
                                  </p:stCondLst>
                                  <p:childTnLst>
                                    <p:set>
                                      <p:cBhvr>
                                        <p:cTn id="152" dur="1" fill="hold">
                                          <p:stCondLst>
                                            <p:cond delay="0"/>
                                          </p:stCondLst>
                                        </p:cTn>
                                        <p:tgtEl>
                                          <p:spTgt spid="85260"/>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85261"/>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85265"/>
                                        </p:tgtEl>
                                        <p:attrNameLst>
                                          <p:attrName>style.visibility</p:attrName>
                                        </p:attrNameLst>
                                      </p:cBhvr>
                                      <p:to>
                                        <p:strVal val="visible"/>
                                      </p:to>
                                    </p:set>
                                  </p:childTnLst>
                                </p:cTn>
                              </p:par>
                            </p:childTnLst>
                          </p:cTn>
                        </p:par>
                        <p:par>
                          <p:cTn id="157" fill="hold">
                            <p:stCondLst>
                              <p:cond delay="20500"/>
                            </p:stCondLst>
                            <p:childTnLst>
                              <p:par>
                                <p:cTn id="158" presetID="63" presetClass="path" presetSubtype="0" accel="50000" decel="50000" fill="hold" grpId="12" nodeType="afterEffect">
                                  <p:stCondLst>
                                    <p:cond delay="0"/>
                                  </p:stCondLst>
                                  <p:childTnLst>
                                    <p:animMotion origin="layout" path="M 0.04167 0.05555 L 0.08333 0.05555 " pathEditMode="relative" rAng="0" ptsTypes="AA">
                                      <p:cBhvr>
                                        <p:cTn id="159" dur="2000" fill="hold"/>
                                        <p:tgtEl>
                                          <p:spTgt spid="85253"/>
                                        </p:tgtEl>
                                        <p:attrNameLst>
                                          <p:attrName>ppt_x</p:attrName>
                                          <p:attrName>ppt_y</p:attrName>
                                        </p:attrNameLst>
                                      </p:cBhvr>
                                      <p:rCtr x="21" y="0"/>
                                    </p:animMotion>
                                  </p:childTnLst>
                                </p:cTn>
                              </p:par>
                            </p:childTnLst>
                          </p:cTn>
                        </p:par>
                        <p:par>
                          <p:cTn id="160" fill="hold">
                            <p:stCondLst>
                              <p:cond delay="22500"/>
                            </p:stCondLst>
                            <p:childTnLst>
                              <p:par>
                                <p:cTn id="161" presetID="7" presetClass="emph" presetSubtype="2" fill="hold" nodeType="afterEffect">
                                  <p:stCondLst>
                                    <p:cond delay="0"/>
                                  </p:stCondLst>
                                  <p:childTnLst>
                                    <p:animClr clrSpc="rgb" dir="cw">
                                      <p:cBhvr>
                                        <p:cTn id="162" dur="500" fill="hold"/>
                                        <p:tgtEl>
                                          <p:spTgt spid="85260"/>
                                        </p:tgtEl>
                                        <p:attrNameLst>
                                          <p:attrName>stroke.color</p:attrName>
                                        </p:attrNameLst>
                                      </p:cBhvr>
                                      <p:to>
                                        <a:srgbClr val="B2B2B2"/>
                                      </p:to>
                                    </p:animClr>
                                    <p:set>
                                      <p:cBhvr>
                                        <p:cTn id="163" dur="500" fill="hold"/>
                                        <p:tgtEl>
                                          <p:spTgt spid="85260"/>
                                        </p:tgtEl>
                                        <p:attrNameLst>
                                          <p:attrName>stroke.on</p:attrName>
                                        </p:attrNameLst>
                                      </p:cBhvr>
                                      <p:to>
                                        <p:strVal val="true"/>
                                      </p:to>
                                    </p:set>
                                  </p:childTnLst>
                                </p:cTn>
                              </p:par>
                              <p:par>
                                <p:cTn id="164" presetID="7" presetClass="emph" presetSubtype="2" fill="hold" nodeType="withEffect">
                                  <p:stCondLst>
                                    <p:cond delay="0"/>
                                  </p:stCondLst>
                                  <p:childTnLst>
                                    <p:animClr clrSpc="rgb" dir="cw">
                                      <p:cBhvr>
                                        <p:cTn id="165" dur="500" fill="hold"/>
                                        <p:tgtEl>
                                          <p:spTgt spid="85261"/>
                                        </p:tgtEl>
                                        <p:attrNameLst>
                                          <p:attrName>stroke.color</p:attrName>
                                        </p:attrNameLst>
                                      </p:cBhvr>
                                      <p:to>
                                        <a:srgbClr val="B2B2B2"/>
                                      </p:to>
                                    </p:animClr>
                                    <p:set>
                                      <p:cBhvr>
                                        <p:cTn id="166" dur="500" fill="hold"/>
                                        <p:tgtEl>
                                          <p:spTgt spid="85261"/>
                                        </p:tgtEl>
                                        <p:attrNameLst>
                                          <p:attrName>stroke.on</p:attrName>
                                        </p:attrNameLst>
                                      </p:cBhvr>
                                      <p:to>
                                        <p:strVal val="true"/>
                                      </p:to>
                                    </p:set>
                                  </p:childTnLst>
                                </p:cTn>
                              </p:par>
                              <p:par>
                                <p:cTn id="167" presetID="1" presetClass="entr" presetSubtype="0" fill="hold" grpId="0" nodeType="withEffect">
                                  <p:stCondLst>
                                    <p:cond delay="0"/>
                                  </p:stCondLst>
                                  <p:childTnLst>
                                    <p:set>
                                      <p:cBhvr>
                                        <p:cTn id="168" dur="1" fill="hold">
                                          <p:stCondLst>
                                            <p:cond delay="0"/>
                                          </p:stCondLst>
                                        </p:cTn>
                                        <p:tgtEl>
                                          <p:spTgt spid="85306"/>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85228"/>
                                        </p:tgtEl>
                                        <p:attrNameLst>
                                          <p:attrName>style.visibility</p:attrName>
                                        </p:attrNameLst>
                                      </p:cBhvr>
                                      <p:to>
                                        <p:strVal val="visible"/>
                                      </p:to>
                                    </p:set>
                                  </p:childTnLst>
                                </p:cTn>
                              </p:par>
                              <p:par>
                                <p:cTn id="171" presetID="7" presetClass="emph" presetSubtype="2" fill="hold" nodeType="withEffect">
                                  <p:stCondLst>
                                    <p:cond delay="0"/>
                                  </p:stCondLst>
                                  <p:childTnLst>
                                    <p:animClr clrSpc="rgb" dir="cw">
                                      <p:cBhvr>
                                        <p:cTn id="172" dur="500" fill="hold"/>
                                        <p:tgtEl>
                                          <p:spTgt spid="85265"/>
                                        </p:tgtEl>
                                        <p:attrNameLst>
                                          <p:attrName>stroke.color</p:attrName>
                                        </p:attrNameLst>
                                      </p:cBhvr>
                                      <p:to>
                                        <a:srgbClr val="B2B2B2"/>
                                      </p:to>
                                    </p:animClr>
                                    <p:set>
                                      <p:cBhvr>
                                        <p:cTn id="173" dur="500" fill="hold"/>
                                        <p:tgtEl>
                                          <p:spTgt spid="85265"/>
                                        </p:tgtEl>
                                        <p:attrNameLst>
                                          <p:attrName>stroke.on</p:attrName>
                                        </p:attrNameLst>
                                      </p:cBhvr>
                                      <p:to>
                                        <p:strVal val="true"/>
                                      </p:to>
                                    </p:set>
                                  </p:childTnLst>
                                </p:cTn>
                              </p:par>
                              <p:par>
                                <p:cTn id="174" presetID="1" presetClass="entr" presetSubtype="0" fill="hold" grpId="0" nodeType="withEffect">
                                  <p:stCondLst>
                                    <p:cond delay="0"/>
                                  </p:stCondLst>
                                  <p:childTnLst>
                                    <p:set>
                                      <p:cBhvr>
                                        <p:cTn id="175" dur="1" fill="hold">
                                          <p:stCondLst>
                                            <p:cond delay="0"/>
                                          </p:stCondLst>
                                        </p:cTn>
                                        <p:tgtEl>
                                          <p:spTgt spid="85266"/>
                                        </p:tgtEl>
                                        <p:attrNameLst>
                                          <p:attrName>style.visibility</p:attrName>
                                        </p:attrNameLst>
                                      </p:cBhvr>
                                      <p:to>
                                        <p:strVal val="visible"/>
                                      </p:to>
                                    </p:set>
                                  </p:childTnLst>
                                </p:cTn>
                              </p:par>
                              <p:par>
                                <p:cTn id="176" presetID="1" presetClass="entr" presetSubtype="0" fill="hold" grpId="0" nodeType="withEffect">
                                  <p:stCondLst>
                                    <p:cond delay="0"/>
                                  </p:stCondLst>
                                  <p:childTnLst>
                                    <p:set>
                                      <p:cBhvr>
                                        <p:cTn id="177" dur="1" fill="hold">
                                          <p:stCondLst>
                                            <p:cond delay="0"/>
                                          </p:stCondLst>
                                        </p:cTn>
                                        <p:tgtEl>
                                          <p:spTgt spid="85267"/>
                                        </p:tgtEl>
                                        <p:attrNameLst>
                                          <p:attrName>style.visibility</p:attrName>
                                        </p:attrNameLst>
                                      </p:cBhvr>
                                      <p:to>
                                        <p:strVal val="visible"/>
                                      </p:to>
                                    </p:set>
                                  </p:childTnLst>
                                </p:cTn>
                              </p:par>
                              <p:par>
                                <p:cTn id="178" presetID="1" presetClass="entr" presetSubtype="0" fill="hold" grpId="0" nodeType="withEffect">
                                  <p:stCondLst>
                                    <p:cond delay="0"/>
                                  </p:stCondLst>
                                  <p:childTnLst>
                                    <p:set>
                                      <p:cBhvr>
                                        <p:cTn id="179" dur="1" fill="hold">
                                          <p:stCondLst>
                                            <p:cond delay="0"/>
                                          </p:stCondLst>
                                        </p:cTn>
                                        <p:tgtEl>
                                          <p:spTgt spid="85268"/>
                                        </p:tgtEl>
                                        <p:attrNameLst>
                                          <p:attrName>style.visibility</p:attrName>
                                        </p:attrNameLst>
                                      </p:cBhvr>
                                      <p:to>
                                        <p:strVal val="visible"/>
                                      </p:to>
                                    </p:set>
                                  </p:childTnLst>
                                </p:cTn>
                              </p:par>
                              <p:par>
                                <p:cTn id="180" presetID="1" presetClass="entr" presetSubtype="0" fill="hold" grpId="0" nodeType="withEffect">
                                  <p:stCondLst>
                                    <p:cond delay="0"/>
                                  </p:stCondLst>
                                  <p:childTnLst>
                                    <p:set>
                                      <p:cBhvr>
                                        <p:cTn id="181" dur="1" fill="hold">
                                          <p:stCondLst>
                                            <p:cond delay="0"/>
                                          </p:stCondLst>
                                        </p:cTn>
                                        <p:tgtEl>
                                          <p:spTgt spid="85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225" grpId="0" animBg="1"/>
      <p:bldP spid="85226" grpId="0" animBg="1"/>
      <p:bldP spid="85227" grpId="0" animBg="1"/>
      <p:bldP spid="85228" grpId="0" animBg="1"/>
      <p:bldP spid="85229" grpId="0" animBg="1"/>
      <p:bldP spid="85253" grpId="0" animBg="1"/>
      <p:bldP spid="85253" grpId="1" animBg="1"/>
      <p:bldP spid="85253" grpId="2" animBg="1"/>
      <p:bldP spid="85253" grpId="3" animBg="1"/>
      <p:bldP spid="85253" grpId="4" animBg="1"/>
      <p:bldP spid="85253" grpId="5" animBg="1"/>
      <p:bldP spid="85253" grpId="6" animBg="1"/>
      <p:bldP spid="85253" grpId="7" animBg="1"/>
      <p:bldP spid="85253" grpId="8" animBg="1"/>
      <p:bldP spid="85253" grpId="9" animBg="1"/>
      <p:bldP spid="85253" grpId="10" animBg="1"/>
      <p:bldP spid="85253" grpId="11" animBg="1"/>
      <p:bldP spid="85253" grpId="12" animBg="1"/>
      <p:bldP spid="85256" grpId="0" animBg="1"/>
      <p:bldP spid="85257" grpId="0" animBg="1"/>
      <p:bldP spid="85258" grpId="0" animBg="1"/>
      <p:bldP spid="85259" grpId="0" animBg="1"/>
      <p:bldP spid="85260" grpId="0" animBg="1"/>
      <p:bldP spid="85261" grpId="0" animBg="1"/>
      <p:bldP spid="85262" grpId="0" animBg="1"/>
      <p:bldP spid="85263" grpId="0" animBg="1"/>
      <p:bldP spid="85264" grpId="0" animBg="1"/>
      <p:bldP spid="85265" grpId="0" animBg="1"/>
      <p:bldP spid="85266" grpId="0" animBg="1"/>
      <p:bldP spid="85267" grpId="0" animBg="1"/>
      <p:bldP spid="85268" grpId="0" animBg="1"/>
      <p:bldP spid="85269" grpId="0" animBg="1"/>
      <p:bldP spid="85270" grpId="0" animBg="1"/>
      <p:bldP spid="85277" grpId="0" animBg="1"/>
      <p:bldP spid="85295" grpId="0" animBg="1"/>
      <p:bldP spid="85304" grpId="0" animBg="1"/>
      <p:bldP spid="85305" grpId="0" animBg="1"/>
      <p:bldP spid="85306" grpId="0" animBg="1"/>
      <p:bldP spid="85307" grpId="0" animBg="1"/>
      <p:bldP spid="85308" grpId="1" animBg="1"/>
      <p:bldP spid="85308" grpId="2" animBg="1"/>
    </p:bldLst>
  </p:timing>
</p:sld>
</file>

<file path=ppt/theme/theme1.xml><?xml version="1.0" encoding="utf-8"?>
<a:theme xmlns:a="http://schemas.openxmlformats.org/drawingml/2006/main" name="Globo">
  <a:themeElements>
    <a:clrScheme name="Globo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o">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obo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o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o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o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o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o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o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o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2448</TotalTime>
  <Words>1344</Words>
  <Application>Microsoft Macintosh PowerPoint</Application>
  <PresentationFormat>Presentación en pantalla (4:3)</PresentationFormat>
  <Paragraphs>238</Paragraphs>
  <Slides>40</Slides>
  <Notes>18</Notes>
  <HiddenSlides>0</HiddenSlides>
  <MMClips>7</MMClips>
  <ScaleCrop>false</ScaleCrop>
  <HeadingPairs>
    <vt:vector size="6" baseType="variant">
      <vt:variant>
        <vt:lpstr>Plantilla de diseño</vt:lpstr>
      </vt:variant>
      <vt:variant>
        <vt:i4>2</vt:i4>
      </vt:variant>
      <vt:variant>
        <vt:lpstr>Servidores OLE incrustados</vt:lpstr>
      </vt:variant>
      <vt:variant>
        <vt:i4>2</vt:i4>
      </vt:variant>
      <vt:variant>
        <vt:lpstr>Títulos de diapositiva</vt:lpstr>
      </vt:variant>
      <vt:variant>
        <vt:i4>40</vt:i4>
      </vt:variant>
    </vt:vector>
  </HeadingPairs>
  <TitlesOfParts>
    <vt:vector size="44" baseType="lpstr">
      <vt:lpstr>Globo</vt:lpstr>
      <vt:lpstr>Diseño predeterminado</vt:lpstr>
      <vt:lpstr>Imagen de mapa de bits</vt:lpstr>
      <vt:lpstr>Ecuación</vt:lpstr>
      <vt:lpstr>Diapositiva 1</vt:lpstr>
      <vt:lpstr>Diapositiva 2</vt:lpstr>
      <vt:lpstr>Contenido</vt:lpstr>
      <vt:lpstr>Diapositiva 4</vt:lpstr>
      <vt:lpstr>Diapositiva 5</vt:lpstr>
      <vt:lpstr>Modelos Digitales del Terreno</vt:lpstr>
      <vt:lpstr>Modelos Digitales del Terreno</vt:lpstr>
      <vt:lpstr>Modelo de horizontes</vt:lpstr>
      <vt:lpstr>Diapositiva 9</vt:lpstr>
      <vt:lpstr>Diapositiva 10</vt:lpstr>
      <vt:lpstr>Modelo de Horizontes (ejemplo 2 niveles)</vt:lpstr>
      <vt:lpstr>Diapositiva 12</vt:lpstr>
      <vt:lpstr>Validación del Modelo</vt:lpstr>
      <vt:lpstr>Diapositiva 14</vt:lpstr>
      <vt:lpstr>Radiación solar (modelo ESRA) </vt:lpstr>
      <vt:lpstr>Fases de integración</vt:lpstr>
      <vt:lpstr>Cálculo de la trayectoria del sol Ecuaciones basadas en el Almanaque Solar de la US Navy</vt:lpstr>
      <vt:lpstr>Cálculo de irradiancia (integración en el modelo ESRA)</vt:lpstr>
      <vt:lpstr>Cálculo de irradiancia (integración según el modelo propuesto)</vt:lpstr>
      <vt:lpstr>Paso 1. Posición del Sol</vt:lpstr>
      <vt:lpstr>Paso 2. Matrices de Energía</vt:lpstr>
      <vt:lpstr>Paso 3. Irradiación</vt:lpstr>
      <vt:lpstr>Resumen</vt:lpstr>
      <vt:lpstr>Diapositiva 24</vt:lpstr>
      <vt:lpstr>Diapositiva 25</vt:lpstr>
      <vt:lpstr>Diapositiva 26</vt:lpstr>
      <vt:lpstr>Diapositiva 27</vt:lpstr>
      <vt:lpstr>Validación del Modelo</vt:lpstr>
      <vt:lpstr>Validación del Modelo</vt:lpstr>
      <vt:lpstr>Validación del Modelo</vt:lpstr>
      <vt:lpstr>Conclusiones</vt:lpstr>
      <vt:lpstr>Diapositiva 32</vt:lpstr>
      <vt:lpstr>Diapositiva 33</vt:lpstr>
      <vt:lpstr>Diapositiva 34</vt:lpstr>
      <vt:lpstr>Diapositiva 35</vt:lpstr>
      <vt:lpstr>Diapositiva 36</vt:lpstr>
      <vt:lpstr>Diapositiva 37</vt:lpstr>
      <vt:lpstr>Diapositiva 38</vt:lpstr>
      <vt:lpstr>Diapositiva 39</vt:lpstr>
      <vt:lpstr>Diapositiva 40</vt:lpstr>
    </vt:vector>
  </TitlesOfParts>
  <Company>uma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Radiación Solar en Málaga</dc:title>
  <dc:creator>felipe</dc:creator>
  <cp:lastModifiedBy>Emilio Lopez Zapata</cp:lastModifiedBy>
  <cp:revision>92</cp:revision>
  <dcterms:created xsi:type="dcterms:W3CDTF">2010-11-15T11:30:06Z</dcterms:created>
  <dcterms:modified xsi:type="dcterms:W3CDTF">2010-11-15T12:21:50Z</dcterms:modified>
</cp:coreProperties>
</file>